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66" r:id="rId5"/>
    <p:sldMasterId id="2147483656" r:id="rId6"/>
    <p:sldMasterId id="2147483658" r:id="rId7"/>
  </p:sldMasterIdLst>
  <p:notesMasterIdLst>
    <p:notesMasterId r:id="rId15"/>
  </p:notesMasterIdLst>
  <p:sldIdLst>
    <p:sldId id="256" r:id="rId8"/>
    <p:sldId id="262" r:id="rId9"/>
    <p:sldId id="263" r:id="rId10"/>
    <p:sldId id="257" r:id="rId11"/>
    <p:sldId id="261" r:id="rId12"/>
    <p:sldId id="26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B6F0C-68CF-44BF-AACA-661E418E5CF8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5FE66-406F-49C9-929A-7EDA387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9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3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1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0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97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2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0688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6096000" cy="1470025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597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4953000" cy="1470025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828800"/>
            <a:ext cx="44196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419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90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67AB92A-7531-43EE-A008-23D521C8B121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2E18AAB-878F-42A7-844F-B5E87B405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7600950" cy="701675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600950" cy="5033963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22A8988-07F7-4F9E-96F2-0013DC8CB0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8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FBFCCC-D91D-4CA5-B874-0A9DE0FF0012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78F5C-6E96-4BE7-84B9-DC01787D3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Jchu\Desktop\EB_PPT_Parts\EB_PPT_white Zig zag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8562" b="68745"/>
          <a:stretch/>
        </p:blipFill>
        <p:spPr bwMode="auto">
          <a:xfrm>
            <a:off x="-4012" y="3541295"/>
            <a:ext cx="9144001" cy="33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9" y="6096000"/>
            <a:ext cx="2599251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5"/>
          <a:stretch/>
        </p:blipFill>
        <p:spPr bwMode="auto">
          <a:xfrm>
            <a:off x="3770087" y="2221848"/>
            <a:ext cx="5373914" cy="46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chu\Desktop\EB_PPT_Parts\EB_PPT_white AS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6096000"/>
            <a:ext cx="2606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t="14851" r="22529" b="501"/>
          <a:stretch/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419600" y="0"/>
            <a:ext cx="4724400" cy="6858000"/>
          </a:xfrm>
          <a:prstGeom prst="rect">
            <a:avLst/>
          </a:prstGeom>
          <a:solidFill>
            <a:srgbClr val="E31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9515" y="6096000"/>
            <a:ext cx="2602294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6" r="92353" b="16673"/>
          <a:stretch/>
        </p:blipFill>
        <p:spPr bwMode="auto">
          <a:xfrm>
            <a:off x="8153400" y="1"/>
            <a:ext cx="99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9" y="6096000"/>
            <a:ext cx="2599251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4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9" y="6096000"/>
            <a:ext cx="2599251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2"/>
          <p:cNvPicPr>
            <a:picLocks noChangeAspect="1"/>
          </p:cNvPicPr>
          <p:nvPr userDrawn="1"/>
        </p:nvPicPr>
        <p:blipFill rotWithShape="1">
          <a:blip r:embed="rId14">
            <a:extLst/>
          </a:blip>
          <a:srcRect t="29048" r="92353" b="16673"/>
          <a:stretch/>
        </p:blipFill>
        <p:spPr>
          <a:xfrm rot="16200000">
            <a:off x="5564038" y="2954996"/>
            <a:ext cx="457201" cy="67027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360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r="19275" b="109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chu\Desktop\EB_PPT_Parts\EB_PPT_Red ASW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6096000"/>
            <a:ext cx="26066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9" y="6096000"/>
            <a:ext cx="2599251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chu\Desktop\EB_PPT_Parts\EB_PPT_parts_Blus_star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10" b="9936"/>
          <a:stretch/>
        </p:blipFill>
        <p:spPr bwMode="auto">
          <a:xfrm>
            <a:off x="4724400" y="2209801"/>
            <a:ext cx="441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 idx="4294967295"/>
          </p:nvPr>
        </p:nvSpPr>
        <p:spPr>
          <a:xfrm>
            <a:off x="2209800" y="457201"/>
            <a:ext cx="4267200" cy="838200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cover</a:t>
            </a:r>
          </a:p>
        </p:txBody>
      </p:sp>
      <p:pic>
        <p:nvPicPr>
          <p:cNvPr id="6146" name="Picture 2" descr="C:\Users\Jchu\Desktop\EB_PPT_Parts\EB_PPT_white A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362200"/>
            <a:ext cx="3816435" cy="6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Heading - Body Text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6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81000" y="365125"/>
            <a:ext cx="7600950" cy="701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latin typeface="Arial Rounded MT Bold" panose="020F0704030504030204" pitchFamily="34" charset="0"/>
              </a:rPr>
              <a:t>Heading - Body Text 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876800"/>
          </a:xfrm>
        </p:spPr>
        <p:txBody>
          <a:bodyPr/>
          <a:lstStyle/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5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4267200" cy="838200"/>
          </a:xfrm>
        </p:spPr>
        <p:txBody>
          <a:bodyPr/>
          <a:lstStyle/>
          <a:p>
            <a:r>
              <a:rPr lang="en-US" sz="3200" dirty="0"/>
              <a:t>Title of Body Text</a:t>
            </a: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5943600" y="4724400"/>
            <a:ext cx="1676400" cy="990600"/>
          </a:xfrm>
        </p:spPr>
        <p:txBody>
          <a:bodyPr/>
          <a:lstStyle/>
          <a:p>
            <a:r>
              <a:rPr lang="en-US" sz="2400" dirty="0"/>
              <a:t>Insert image area</a:t>
            </a:r>
          </a:p>
        </p:txBody>
      </p:sp>
    </p:spTree>
    <p:extLst>
      <p:ext uri="{BB962C8B-B14F-4D97-AF65-F5344CB8AC3E}">
        <p14:creationId xmlns:p14="http://schemas.microsoft.com/office/powerpoint/2010/main" val="210345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53200" y="4419600"/>
            <a:ext cx="1676400" cy="990600"/>
          </a:xfrm>
        </p:spPr>
        <p:txBody>
          <a:bodyPr/>
          <a:lstStyle/>
          <a:p>
            <a:r>
              <a:rPr lang="en-US" sz="2400" dirty="0"/>
              <a:t>Insert image area</a:t>
            </a:r>
          </a:p>
        </p:txBody>
      </p:sp>
    </p:spTree>
    <p:extLst>
      <p:ext uri="{BB962C8B-B14F-4D97-AF65-F5344CB8AC3E}">
        <p14:creationId xmlns:p14="http://schemas.microsoft.com/office/powerpoint/2010/main" val="33799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4267200" cy="838200"/>
          </a:xfrm>
        </p:spPr>
        <p:txBody>
          <a:bodyPr/>
          <a:lstStyle/>
          <a:p>
            <a:r>
              <a:rPr lang="en-US" sz="3200" dirty="0"/>
              <a:t>Page divider</a:t>
            </a:r>
          </a:p>
        </p:txBody>
      </p:sp>
    </p:spTree>
    <p:extLst>
      <p:ext uri="{BB962C8B-B14F-4D97-AF65-F5344CB8AC3E}">
        <p14:creationId xmlns:p14="http://schemas.microsoft.com/office/powerpoint/2010/main" val="10060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4648200" y="297873"/>
            <a:ext cx="4267200" cy="692727"/>
          </a:xfrm>
        </p:spPr>
        <p:txBody>
          <a:bodyPr/>
          <a:lstStyle/>
          <a:p>
            <a:r>
              <a:rPr lang="en-US" sz="3200" dirty="0"/>
              <a:t>The Title Looks Good Here</a:t>
            </a:r>
          </a:p>
        </p:txBody>
      </p:sp>
    </p:spTree>
    <p:extLst>
      <p:ext uri="{BB962C8B-B14F-4D97-AF65-F5344CB8AC3E}">
        <p14:creationId xmlns:p14="http://schemas.microsoft.com/office/powerpoint/2010/main" val="86741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ployer brand">
      <a:majorFont>
        <a:latin typeface="Arial Rounded MT Bold"/>
        <a:ea typeface="微軟正黑體"/>
        <a:cs typeface=""/>
      </a:majorFont>
      <a:minorFont>
        <a:latin typeface="Arial Rounded MT Bol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ployer brand">
      <a:majorFont>
        <a:latin typeface="Arial Rounded MT Bold"/>
        <a:ea typeface="微軟正黑體"/>
        <a:cs typeface=""/>
      </a:majorFont>
      <a:minorFont>
        <a:latin typeface="Arial Rounded MT Bol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ployer brand">
      <a:majorFont>
        <a:latin typeface="Arial Rounded MT Bold"/>
        <a:ea typeface="微軟正黑體"/>
        <a:cs typeface=""/>
      </a:majorFont>
      <a:minorFont>
        <a:latin typeface="Arial Rounded MT Bol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Arial Rounded MT Bold"/>
        <a:ea typeface="微軟正黑體"/>
        <a:cs typeface=""/>
      </a:majorFont>
      <a:minorFont>
        <a:latin typeface="Arial Rounded MT Bol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ployer brand">
      <a:majorFont>
        <a:latin typeface="Arial Rounded MT Bold"/>
        <a:ea typeface="微軟正黑體"/>
        <a:cs typeface=""/>
      </a:majorFont>
      <a:minorFont>
        <a:latin typeface="Arial Rounded MT Bold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26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Office Theme</vt:lpstr>
      <vt:lpstr>Custom Design</vt:lpstr>
      <vt:lpstr>1_Custom Design</vt:lpstr>
      <vt:lpstr>2_Custom Design</vt:lpstr>
      <vt:lpstr>5_Custom Design</vt:lpstr>
      <vt:lpstr>3_Custom Design</vt:lpstr>
      <vt:lpstr>4_Custom Design</vt:lpstr>
      <vt:lpstr>cover</vt:lpstr>
      <vt:lpstr>Heading - Body Text </vt:lpstr>
      <vt:lpstr>PowerPoint Presentation</vt:lpstr>
      <vt:lpstr>Title of Body Text</vt:lpstr>
      <vt:lpstr>PowerPoint Presentation</vt:lpstr>
      <vt:lpstr>Page divider</vt:lpstr>
      <vt:lpstr>The Title Looks Good Here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Malina Ngai</dc:creator>
  <cp:lastModifiedBy>J Chu (ASW – Designer, GPR)</cp:lastModifiedBy>
  <cp:revision>47</cp:revision>
  <dcterms:created xsi:type="dcterms:W3CDTF">2014-03-08T11:35:17Z</dcterms:created>
  <dcterms:modified xsi:type="dcterms:W3CDTF">2017-09-14T00:58:10Z</dcterms:modified>
</cp:coreProperties>
</file>