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4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4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82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82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82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9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16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4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15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7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5DC6B7-268F-267C-0A5C-FFDB5346712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164" y="185737"/>
            <a:ext cx="4603777" cy="18443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44788E-B1A3-108A-B018-F7F147C48EE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832" y="8170362"/>
            <a:ext cx="2274531" cy="1534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5DF1BB-F85B-82CF-C7CC-C17CF4340F5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48088" y="7539317"/>
            <a:ext cx="3902032" cy="2242547"/>
          </a:xfrm>
          <a:prstGeom prst="rect">
            <a:avLst/>
          </a:prstGeom>
        </p:spPr>
      </p:pic>
      <p:pic>
        <p:nvPicPr>
          <p:cNvPr id="14" name="Picture 13" descr="A black and white rectangle with black text&#10;&#10;Description automatically generated">
            <a:extLst>
              <a:ext uri="{FF2B5EF4-FFF2-40B4-BE49-F238E27FC236}">
                <a16:creationId xmlns:a16="http://schemas.microsoft.com/office/drawing/2014/main" id="{1228AA5A-10C8-B0B8-B878-962960C0846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487" y="9244976"/>
            <a:ext cx="2336454" cy="53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6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9" r:id="rId7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97059D-8DEC-2A73-583E-7AA3FABF59E0}"/>
              </a:ext>
            </a:extLst>
          </p:cNvPr>
          <p:cNvSpPr txBox="1"/>
          <p:nvPr/>
        </p:nvSpPr>
        <p:spPr>
          <a:xfrm>
            <a:off x="14729620" y="809625"/>
            <a:ext cx="2142381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BU logo area</a:t>
            </a:r>
          </a:p>
        </p:txBody>
      </p:sp>
    </p:spTree>
    <p:extLst>
      <p:ext uri="{BB962C8B-B14F-4D97-AF65-F5344CB8AC3E}">
        <p14:creationId xmlns:p14="http://schemas.microsoft.com/office/powerpoint/2010/main" val="401743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artoon of a planet with a heart&#10;&#10;Description automatically generated">
            <a:extLst>
              <a:ext uri="{FF2B5EF4-FFF2-40B4-BE49-F238E27FC236}">
                <a16:creationId xmlns:a16="http://schemas.microsoft.com/office/drawing/2014/main" id="{43AE30F5-6DB9-D2D5-69C8-B1D1FD7F0F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92" y="5487255"/>
            <a:ext cx="2228808" cy="2043879"/>
          </a:xfrm>
          <a:prstGeom prst="rect">
            <a:avLst/>
          </a:prstGeom>
        </p:spPr>
      </p:pic>
      <p:pic>
        <p:nvPicPr>
          <p:cNvPr id="7" name="Picture 6" descr="A sticker of flowers with faces&#10;&#10;Description automatically generated">
            <a:extLst>
              <a:ext uri="{FF2B5EF4-FFF2-40B4-BE49-F238E27FC236}">
                <a16:creationId xmlns:a16="http://schemas.microsoft.com/office/drawing/2014/main" id="{74428721-39F6-A253-5D8D-258FA5A50A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523" y="2575905"/>
            <a:ext cx="3393052" cy="2377095"/>
          </a:xfrm>
          <a:prstGeom prst="rect">
            <a:avLst/>
          </a:prstGeom>
        </p:spPr>
      </p:pic>
      <p:pic>
        <p:nvPicPr>
          <p:cNvPr id="9" name="Picture 8" descr="A cartoon sun with a smiling face&#10;&#10;Description automatically generated">
            <a:extLst>
              <a:ext uri="{FF2B5EF4-FFF2-40B4-BE49-F238E27FC236}">
                <a16:creationId xmlns:a16="http://schemas.microsoft.com/office/drawing/2014/main" id="{C522A739-D999-E0D2-29F0-0E667DFA22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711" y="2546670"/>
            <a:ext cx="2575789" cy="2546054"/>
          </a:xfrm>
          <a:prstGeom prst="rect">
            <a:avLst/>
          </a:prstGeom>
        </p:spPr>
      </p:pic>
      <p:pic>
        <p:nvPicPr>
          <p:cNvPr id="11" name="Picture 10" descr="A pink heart with a face and a yellow letter v&#10;&#10;Description automatically generated">
            <a:extLst>
              <a:ext uri="{FF2B5EF4-FFF2-40B4-BE49-F238E27FC236}">
                <a16:creationId xmlns:a16="http://schemas.microsoft.com/office/drawing/2014/main" id="{62AA6394-FB5B-9F9B-A12D-9F817A101A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255" y="5601168"/>
            <a:ext cx="3854596" cy="1816054"/>
          </a:xfrm>
          <a:prstGeom prst="rect">
            <a:avLst/>
          </a:prstGeom>
        </p:spPr>
      </p:pic>
      <p:pic>
        <p:nvPicPr>
          <p:cNvPr id="13" name="Picture 12" descr="A couple of hearts with faces&#10;&#10;Description automatically generated">
            <a:extLst>
              <a:ext uri="{FF2B5EF4-FFF2-40B4-BE49-F238E27FC236}">
                <a16:creationId xmlns:a16="http://schemas.microsoft.com/office/drawing/2014/main" id="{942143DF-60F2-1054-ECC6-ED09953216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047" y="5359822"/>
            <a:ext cx="2687612" cy="2057400"/>
          </a:xfrm>
          <a:prstGeom prst="rect">
            <a:avLst/>
          </a:prstGeom>
        </p:spPr>
      </p:pic>
      <p:pic>
        <p:nvPicPr>
          <p:cNvPr id="15" name="Picture 14" descr="A sticker of flowers and hearts&#10;&#10;Description automatically generated">
            <a:extLst>
              <a:ext uri="{FF2B5EF4-FFF2-40B4-BE49-F238E27FC236}">
                <a16:creationId xmlns:a16="http://schemas.microsoft.com/office/drawing/2014/main" id="{C0F19BC6-8CE5-8B13-AED0-2CAD76B875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6850" y="2307165"/>
            <a:ext cx="2818091" cy="27855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FBFE9A-8C4E-6EED-078F-5F7B7F8C9048}"/>
              </a:ext>
            </a:extLst>
          </p:cNvPr>
          <p:cNvSpPr txBox="1"/>
          <p:nvPr/>
        </p:nvSpPr>
        <p:spPr>
          <a:xfrm>
            <a:off x="14729620" y="809625"/>
            <a:ext cx="2142381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BU logo area</a:t>
            </a:r>
          </a:p>
        </p:txBody>
      </p:sp>
    </p:spTree>
    <p:extLst>
      <p:ext uri="{BB962C8B-B14F-4D97-AF65-F5344CB8AC3E}">
        <p14:creationId xmlns:p14="http://schemas.microsoft.com/office/powerpoint/2010/main" val="285439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Yeung (ASW - Assistant Corporate Communications Manager, GPR)</dc:creator>
  <cp:lastModifiedBy>Zoe Yeung (ASW - Assistant Corporate Communications Manager, GPR)</cp:lastModifiedBy>
  <cp:revision>7</cp:revision>
  <dcterms:created xsi:type="dcterms:W3CDTF">2024-07-10T04:04:51Z</dcterms:created>
  <dcterms:modified xsi:type="dcterms:W3CDTF">2024-07-17T06:40:22Z</dcterms:modified>
</cp:coreProperties>
</file>