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3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0A08B-9F1B-2805-FDD7-5726D10DC9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3561FB-CC82-595F-C92B-37596FD507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63FA9-25B4-1655-510E-381B3ADC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7E105-EA53-6165-E82D-634514154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3CF19-7EA7-A761-A057-22329E7BA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3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53364-BCA3-F545-5D66-14BC68552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D637AA-2DE3-CC79-C2F2-B1602433F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696E1-5B67-0A14-8E5F-1E71DBBFC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85CA0-B4EB-B52A-5BDA-FD215DE58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E9DF6-27D8-43B6-ABD9-E6C70C999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8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351829-0A1B-47D8-5E39-EA8573BC0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2D0400-AB2E-C9D1-7CB2-D3EC41D8B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F6B86-F9E2-10CE-FE2B-3E7651965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67C86-F022-40D6-50EC-D9C430443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92386-D4B5-6C07-0231-D2DF216C8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68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57A61-C659-A0E2-41F1-028951F17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B6CAF-C798-76C6-CF1F-0FA5FA58D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347BE-FDDC-5F2C-9D79-8E5229E7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4FD8D-7153-7D7E-E403-00ADB0ABA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A0E3C-8D6D-E7B0-1D65-95FBEE91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32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AFB41-005D-3E48-DAA2-FD94D398A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835B7-868A-6831-4033-C656C22F4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82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82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82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658C6-5DF8-2A80-3B78-B38791EF4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37192-6457-71A3-1732-E8BF2AE5E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313EF-FE2B-AE31-0376-7CD520C3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9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B955E-6C47-D49C-5BFA-3FCCFF04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C8CE2-B648-6427-ADDE-C89F3F0F91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B87362-BFCF-AB39-3483-96BE267263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E0A7B0-5431-EAAC-1B96-9304E7AA6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AA1012-F4C6-C1EA-8E2A-02C098088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3BC7C-91C1-C684-99D0-A87AB6BCA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385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B0130-65D0-0AAB-F36A-722DA9D7F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FBCB52-8AA7-9D25-411A-D7878643F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73DECE-F950-DC9E-0094-72A01FAC5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4B0DA8-4E11-1415-CFB6-F5664A6C0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55BE89-9310-1C8D-1E74-33D5A59C81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888951-860E-6AE9-6A90-CFC6E8F8C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C5FF65-55A3-D5AB-ED77-42ABE89B5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02C038-E211-AA03-5133-3C9456AEA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09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B55D5-C07B-D654-57A5-19F26514D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5939AD-39C5-E535-D29B-D99240868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9D0FAE-44BB-164B-2C98-D982E636B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2B1740-1BAC-EB66-FCC2-E47AC75D2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07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AE003F-0916-524F-C59D-77980FDB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9B9201-52CD-B4AC-BFA1-681AF4A99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301D4-8151-7936-EF2B-CAA2A8957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5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D449F-2A1F-97B2-0DE0-B21557591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5B334-5328-6533-3151-57C5CFD77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6B9E2-5D09-2AC7-01FB-66DB3621D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65C67F-11F5-1CBE-2EF5-9FCFF74B1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F8DC28-D463-9FA4-4B8B-C8551DA41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470CF-701E-DEB1-6E12-81BE30F91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88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96752-72AD-7CAE-FE26-2BD6B435E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B988B1-B881-CC37-B35B-7C11DED762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49660-8DC4-791D-D25D-476DA98A4A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837AF1-3226-BA9E-DA9B-3779E0688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75FB31-EA71-3614-3FD4-7ECF328DB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640F33-2D66-6137-09BA-C09411418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42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A0927A-38BE-BB26-DACC-E7A4BA87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CEBA5-0361-E091-4C71-1F8B25649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90D76-CB50-78DF-551D-1E9D727487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4DE2E8-F1E0-437E-98CB-D6F174F73EEF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53C9A-99B5-E70C-1351-151C9C1A38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32B04-223E-90AB-FB68-CD81CAC1C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C463D2-6FC2-46CD-B066-0B2782E7EF0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3CE362-EF30-2994-9E6A-68D25B9E074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4985" y="147085"/>
            <a:ext cx="2797765" cy="11208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9BD11C-41D8-D2A8-616A-6C3F8016DE9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48176" y="8489181"/>
            <a:ext cx="2307620" cy="1326218"/>
          </a:xfrm>
          <a:prstGeom prst="rect">
            <a:avLst/>
          </a:prstGeom>
        </p:spPr>
      </p:pic>
      <p:pic>
        <p:nvPicPr>
          <p:cNvPr id="9" name="Picture 8" descr="A black and white rectangle with black text&#10;&#10;Description automatically generated">
            <a:extLst>
              <a:ext uri="{FF2B5EF4-FFF2-40B4-BE49-F238E27FC236}">
                <a16:creationId xmlns:a16="http://schemas.microsoft.com/office/drawing/2014/main" id="{CE7BC0AA-57D8-8548-8BC5-A6C279F71B3C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275" y="9397439"/>
            <a:ext cx="1818898" cy="417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A7CE53-2CDD-8CAA-F13D-3EE8AD3AF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4985" y="8636208"/>
            <a:ext cx="1664289" cy="112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26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97059D-8DEC-2A73-583E-7AA3FABF59E0}"/>
              </a:ext>
            </a:extLst>
          </p:cNvPr>
          <p:cNvSpPr txBox="1"/>
          <p:nvPr/>
        </p:nvSpPr>
        <p:spPr>
          <a:xfrm>
            <a:off x="4429125" y="647700"/>
            <a:ext cx="2142381" cy="5232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BU logo area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139959-2799-96A7-0C70-F59DBC1D208A}"/>
              </a:ext>
            </a:extLst>
          </p:cNvPr>
          <p:cNvSpPr txBox="1"/>
          <p:nvPr/>
        </p:nvSpPr>
        <p:spPr>
          <a:xfrm>
            <a:off x="447675" y="1543049"/>
            <a:ext cx="6123831" cy="698652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Activity Information</a:t>
            </a: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7432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</Words>
  <Application>Microsoft Office PowerPoint</Application>
  <PresentationFormat>A4 Paper (210x297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Zoe Yeung (ASW - Assistant Corporate Communications Manager, GPR)</dc:creator>
  <cp:lastModifiedBy>Zoe Yeung (ASW - Assistant Corporate Communications Manager, GPR)</cp:lastModifiedBy>
  <cp:revision>3</cp:revision>
  <dcterms:created xsi:type="dcterms:W3CDTF">2024-07-10T04:04:51Z</dcterms:created>
  <dcterms:modified xsi:type="dcterms:W3CDTF">2024-07-17T02:32:51Z</dcterms:modified>
</cp:coreProperties>
</file>