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76" r:id="rId2"/>
    <p:sldId id="278" r:id="rId3"/>
    <p:sldId id="285" r:id="rId4"/>
    <p:sldId id="279" r:id="rId5"/>
    <p:sldId id="283" r:id="rId6"/>
    <p:sldId id="286" r:id="rId7"/>
    <p:sldId id="287" r:id="rId8"/>
    <p:sldId id="288" r:id="rId9"/>
    <p:sldId id="289" r:id="rId10"/>
    <p:sldId id="291" r:id="rId11"/>
  </p:sldIdLst>
  <p:sldSz cx="12192000" cy="6858000"/>
  <p:notesSz cx="7099300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B216"/>
    <a:srgbClr val="0596D4"/>
    <a:srgbClr val="0070B9"/>
    <a:srgbClr val="11B14A"/>
    <a:srgbClr val="069ED7"/>
    <a:srgbClr val="05B14F"/>
    <a:srgbClr val="A4B534"/>
    <a:srgbClr val="FCB326"/>
    <a:srgbClr val="F58822"/>
    <a:srgbClr val="F155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16" autoAdjust="0"/>
    <p:restoredTop sz="96688" autoAdjust="0"/>
  </p:normalViewPr>
  <p:slideViewPr>
    <p:cSldViewPr snapToGrid="0">
      <p:cViewPr varScale="1">
        <p:scale>
          <a:sx n="122" d="100"/>
          <a:sy n="122" d="100"/>
        </p:scale>
        <p:origin x="888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5" d="100"/>
          <a:sy n="75" d="100"/>
        </p:scale>
        <p:origin x="3954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BE9D9AA-320B-41E7-8C6D-B5B69F6EB1C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HK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016294-CE64-44A6-B7FB-6DC902234E1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HK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C2B54C-799B-45DB-A6CF-2FB93D6EAD9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F59A7E29-3FE6-4F30-98AC-39E9EEB9EA71}" type="slidenum">
              <a:rPr lang="en-HK" smtClean="0"/>
              <a:t>‹#›</a:t>
            </a:fld>
            <a:endParaRPr lang="en-HK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A1BDC35-C2F0-4BCA-B1CE-D47B05C3B2C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FA9FC8-7F7A-4D97-A212-C18DB0F8393B}" type="datetimeFigureOut">
              <a:rPr lang="en-HK" smtClean="0"/>
              <a:t>13/5/2022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31152588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H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EAF4EAB3-EC24-4DA6-A985-2D7288442437}" type="datetimeFigureOut">
              <a:rPr lang="en-HK" smtClean="0"/>
              <a:t>13/5/2022</a:t>
            </a:fld>
            <a:endParaRPr lang="en-HK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en-HK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925407"/>
            <a:ext cx="5679440" cy="4029879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H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H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1E9FBAF4-BD05-4E71-B51E-7EA5CFDFA794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8289154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2.emf"/><Relationship Id="rId7" Type="http://schemas.openxmlformats.org/officeDocument/2006/relationships/image" Target="../media/image7.svg"/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emf"/><Relationship Id="rId10" Type="http://schemas.openxmlformats.org/officeDocument/2006/relationships/image" Target="../media/image10.emf"/><Relationship Id="rId4" Type="http://schemas.openxmlformats.org/officeDocument/2006/relationships/image" Target="../media/image4.emf"/><Relationship Id="rId9" Type="http://schemas.openxmlformats.org/officeDocument/2006/relationships/image" Target="../media/image9.sv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2.emf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emf"/><Relationship Id="rId5" Type="http://schemas.openxmlformats.org/officeDocument/2006/relationships/image" Target="../media/image11.emf"/><Relationship Id="rId4" Type="http://schemas.openxmlformats.org/officeDocument/2006/relationships/image" Target="../media/image31.emf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3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emf"/><Relationship Id="rId5" Type="http://schemas.openxmlformats.org/officeDocument/2006/relationships/image" Target="../media/image34.emf"/><Relationship Id="rId4" Type="http://schemas.openxmlformats.org/officeDocument/2006/relationships/image" Target="../media/image11.emf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7" Type="http://schemas.openxmlformats.org/officeDocument/2006/relationships/image" Target="../media/image37.emf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6.emf"/><Relationship Id="rId5" Type="http://schemas.openxmlformats.org/officeDocument/2006/relationships/image" Target="../media/image4.emf"/><Relationship Id="rId4" Type="http://schemas.openxmlformats.org/officeDocument/2006/relationships/image" Target="../media/image35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emf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openxmlformats.org/officeDocument/2006/relationships/image" Target="../media/image16.svg"/><Relationship Id="rId7" Type="http://schemas.openxmlformats.org/officeDocument/2006/relationships/image" Target="../media/image4.emf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emf"/><Relationship Id="rId5" Type="http://schemas.openxmlformats.org/officeDocument/2006/relationships/image" Target="../media/image11.emf"/><Relationship Id="rId4" Type="http://schemas.openxmlformats.org/officeDocument/2006/relationships/image" Target="../media/image17.png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image" Target="../media/image18.png"/><Relationship Id="rId7" Type="http://schemas.openxmlformats.org/officeDocument/2006/relationships/image" Target="../media/image21.emf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0.emf"/><Relationship Id="rId5" Type="http://schemas.openxmlformats.org/officeDocument/2006/relationships/image" Target="../media/image11.emf"/><Relationship Id="rId4" Type="http://schemas.openxmlformats.org/officeDocument/2006/relationships/image" Target="../media/image19.svg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image" Target="../media/image23.png"/><Relationship Id="rId7" Type="http://schemas.openxmlformats.org/officeDocument/2006/relationships/image" Target="../media/image26.sv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5.png"/><Relationship Id="rId5" Type="http://schemas.openxmlformats.org/officeDocument/2006/relationships/image" Target="../media/image11.emf"/><Relationship Id="rId4" Type="http://schemas.openxmlformats.org/officeDocument/2006/relationships/image" Target="../media/image24.emf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8.emf"/><Relationship Id="rId4" Type="http://schemas.openxmlformats.org/officeDocument/2006/relationships/image" Target="../media/image4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1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224C595E-697B-4908-8CE5-98CE1959D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9472" y="2540545"/>
            <a:ext cx="427892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HK" sz="3600" b="0" kern="1200" dirty="0">
                <a:solidFill>
                  <a:schemeClr val="tx1"/>
                </a:solidFill>
                <a:latin typeface="Arial Rounded MT Bold" panose="020F070403050403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  <a:endParaRPr lang="en-HK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FF9C6DE-ACB8-4186-96AD-858AB8F058B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390" y="109156"/>
            <a:ext cx="1875426" cy="554920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EAF2892A-CE75-4F02-9B61-D314EDE906A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390" y="6064024"/>
            <a:ext cx="2869269" cy="684820"/>
          </a:xfrm>
          <a:prstGeom prst="rect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618B92F7-DBD5-4B70-A46B-876C7720AF8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158426"/>
            <a:ext cx="1901258" cy="1114137"/>
          </a:xfrm>
          <a:prstGeom prst="rect">
            <a:avLst/>
          </a:prstGeom>
        </p:spPr>
      </p:pic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3D6B57B2-16BF-4DA3-A0D5-0F5DBB18DD91}"/>
              </a:ext>
            </a:extLst>
          </p:cNvPr>
          <p:cNvSpPr/>
          <p:nvPr userDrawn="1"/>
        </p:nvSpPr>
        <p:spPr>
          <a:xfrm>
            <a:off x="6553078" y="2545029"/>
            <a:ext cx="5638922" cy="4313540"/>
          </a:xfrm>
          <a:custGeom>
            <a:avLst/>
            <a:gdLst>
              <a:gd name="connsiteX0" fmla="*/ 5218068 w 6548846"/>
              <a:gd name="connsiteY0" fmla="*/ 56 h 5009594"/>
              <a:gd name="connsiteX1" fmla="*/ 5477692 w 6548846"/>
              <a:gd name="connsiteY1" fmla="*/ 10874 h 5009594"/>
              <a:gd name="connsiteX2" fmla="*/ 5660572 w 6548846"/>
              <a:gd name="connsiteY2" fmla="*/ 19582 h 5009594"/>
              <a:gd name="connsiteX3" fmla="*/ 5982789 w 6548846"/>
              <a:gd name="connsiteY3" fmla="*/ 45708 h 5009594"/>
              <a:gd name="connsiteX4" fmla="*/ 6393044 w 6548846"/>
              <a:gd name="connsiteY4" fmla="*/ 119493 h 5009594"/>
              <a:gd name="connsiteX5" fmla="*/ 6539981 w 6548846"/>
              <a:gd name="connsiteY5" fmla="*/ 148463 h 5009594"/>
              <a:gd name="connsiteX6" fmla="*/ 6541773 w 6548846"/>
              <a:gd name="connsiteY6" fmla="*/ 147131 h 5009594"/>
              <a:gd name="connsiteX7" fmla="*/ 6541775 w 6548846"/>
              <a:gd name="connsiteY7" fmla="*/ 148817 h 5009594"/>
              <a:gd name="connsiteX8" fmla="*/ 6548846 w 6548846"/>
              <a:gd name="connsiteY8" fmla="*/ 150211 h 5009594"/>
              <a:gd name="connsiteX9" fmla="*/ 6541785 w 6548846"/>
              <a:gd name="connsiteY9" fmla="*/ 155450 h 5009594"/>
              <a:gd name="connsiteX10" fmla="*/ 6548846 w 6548846"/>
              <a:gd name="connsiteY10" fmla="*/ 5009594 h 5009594"/>
              <a:gd name="connsiteX11" fmla="*/ 0 w 6548846"/>
              <a:gd name="connsiteY11" fmla="*/ 5009594 h 5009594"/>
              <a:gd name="connsiteX12" fmla="*/ 43543 w 6548846"/>
              <a:gd name="connsiteY12" fmla="*/ 4635125 h 5009594"/>
              <a:gd name="connsiteX13" fmla="*/ 87086 w 6548846"/>
              <a:gd name="connsiteY13" fmla="*/ 4382576 h 5009594"/>
              <a:gd name="connsiteX14" fmla="*/ 174172 w 6548846"/>
              <a:gd name="connsiteY14" fmla="*/ 3999399 h 5009594"/>
              <a:gd name="connsiteX15" fmla="*/ 278674 w 6548846"/>
              <a:gd name="connsiteY15" fmla="*/ 3624931 h 5009594"/>
              <a:gd name="connsiteX16" fmla="*/ 400594 w 6548846"/>
              <a:gd name="connsiteY16" fmla="*/ 3328839 h 5009594"/>
              <a:gd name="connsiteX17" fmla="*/ 505097 w 6548846"/>
              <a:gd name="connsiteY17" fmla="*/ 3093708 h 5009594"/>
              <a:gd name="connsiteX18" fmla="*/ 609600 w 6548846"/>
              <a:gd name="connsiteY18" fmla="*/ 2867285 h 5009594"/>
              <a:gd name="connsiteX19" fmla="*/ 757646 w 6548846"/>
              <a:gd name="connsiteY19" fmla="*/ 2614736 h 5009594"/>
              <a:gd name="connsiteX20" fmla="*/ 940526 w 6548846"/>
              <a:gd name="connsiteY20" fmla="*/ 2318645 h 5009594"/>
              <a:gd name="connsiteX21" fmla="*/ 1245326 w 6548846"/>
              <a:gd name="connsiteY21" fmla="*/ 1909342 h 5009594"/>
              <a:gd name="connsiteX22" fmla="*/ 1820092 w 6548846"/>
              <a:gd name="connsiteY22" fmla="*/ 1317159 h 5009594"/>
              <a:gd name="connsiteX23" fmla="*/ 2386149 w 6548846"/>
              <a:gd name="connsiteY23" fmla="*/ 899148 h 5009594"/>
              <a:gd name="connsiteX24" fmla="*/ 2960914 w 6548846"/>
              <a:gd name="connsiteY24" fmla="*/ 559514 h 5009594"/>
              <a:gd name="connsiteX25" fmla="*/ 3605349 w 6548846"/>
              <a:gd name="connsiteY25" fmla="*/ 289548 h 5009594"/>
              <a:gd name="connsiteX26" fmla="*/ 4188823 w 6548846"/>
              <a:gd name="connsiteY26" fmla="*/ 124085 h 5009594"/>
              <a:gd name="connsiteX27" fmla="*/ 4598126 w 6548846"/>
              <a:gd name="connsiteY27" fmla="*/ 54416 h 5009594"/>
              <a:gd name="connsiteX28" fmla="*/ 5111932 w 6548846"/>
              <a:gd name="connsiteY28" fmla="*/ 2165 h 5009594"/>
              <a:gd name="connsiteX29" fmla="*/ 5218068 w 6548846"/>
              <a:gd name="connsiteY29" fmla="*/ 56 h 5009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6548846" h="5009594">
                <a:moveTo>
                  <a:pt x="5218068" y="56"/>
                </a:moveTo>
                <a:cubicBezTo>
                  <a:pt x="5320121" y="805"/>
                  <a:pt x="5409112" y="8697"/>
                  <a:pt x="5477692" y="10874"/>
                </a:cubicBezTo>
                <a:cubicBezTo>
                  <a:pt x="5569132" y="13777"/>
                  <a:pt x="5576389" y="13776"/>
                  <a:pt x="5660572" y="19582"/>
                </a:cubicBezTo>
                <a:cubicBezTo>
                  <a:pt x="5744755" y="25388"/>
                  <a:pt x="5834743" y="23936"/>
                  <a:pt x="5982789" y="45708"/>
                </a:cubicBezTo>
                <a:cubicBezTo>
                  <a:pt x="6093823" y="62036"/>
                  <a:pt x="6239147" y="89387"/>
                  <a:pt x="6393044" y="119493"/>
                </a:cubicBezTo>
                <a:lnTo>
                  <a:pt x="6539981" y="148463"/>
                </a:lnTo>
                <a:lnTo>
                  <a:pt x="6541773" y="147131"/>
                </a:lnTo>
                <a:lnTo>
                  <a:pt x="6541775" y="148817"/>
                </a:lnTo>
                <a:lnTo>
                  <a:pt x="6548846" y="150211"/>
                </a:lnTo>
                <a:lnTo>
                  <a:pt x="6541785" y="155450"/>
                </a:lnTo>
                <a:lnTo>
                  <a:pt x="6548846" y="5009594"/>
                </a:lnTo>
                <a:lnTo>
                  <a:pt x="0" y="5009594"/>
                </a:lnTo>
                <a:cubicBezTo>
                  <a:pt x="14514" y="4874611"/>
                  <a:pt x="29029" y="4739628"/>
                  <a:pt x="43543" y="4635125"/>
                </a:cubicBezTo>
                <a:cubicBezTo>
                  <a:pt x="58057" y="4530622"/>
                  <a:pt x="65315" y="4488530"/>
                  <a:pt x="87086" y="4382576"/>
                </a:cubicBezTo>
                <a:cubicBezTo>
                  <a:pt x="108857" y="4276622"/>
                  <a:pt x="142241" y="4125673"/>
                  <a:pt x="174172" y="3999399"/>
                </a:cubicBezTo>
                <a:cubicBezTo>
                  <a:pt x="206103" y="3873125"/>
                  <a:pt x="240937" y="3736691"/>
                  <a:pt x="278674" y="3624931"/>
                </a:cubicBezTo>
                <a:cubicBezTo>
                  <a:pt x="316411" y="3513171"/>
                  <a:pt x="362857" y="3417376"/>
                  <a:pt x="400594" y="3328839"/>
                </a:cubicBezTo>
                <a:cubicBezTo>
                  <a:pt x="438331" y="3240302"/>
                  <a:pt x="470263" y="3170634"/>
                  <a:pt x="505097" y="3093708"/>
                </a:cubicBezTo>
                <a:cubicBezTo>
                  <a:pt x="539931" y="3016782"/>
                  <a:pt x="567509" y="2947114"/>
                  <a:pt x="609600" y="2867285"/>
                </a:cubicBezTo>
                <a:cubicBezTo>
                  <a:pt x="651691" y="2787456"/>
                  <a:pt x="702492" y="2706176"/>
                  <a:pt x="757646" y="2614736"/>
                </a:cubicBezTo>
                <a:cubicBezTo>
                  <a:pt x="812800" y="2523296"/>
                  <a:pt x="859246" y="2436211"/>
                  <a:pt x="940526" y="2318645"/>
                </a:cubicBezTo>
                <a:cubicBezTo>
                  <a:pt x="1021806" y="2201079"/>
                  <a:pt x="1098732" y="2076256"/>
                  <a:pt x="1245326" y="1909342"/>
                </a:cubicBezTo>
                <a:cubicBezTo>
                  <a:pt x="1391920" y="1742428"/>
                  <a:pt x="1629955" y="1485525"/>
                  <a:pt x="1820092" y="1317159"/>
                </a:cubicBezTo>
                <a:cubicBezTo>
                  <a:pt x="2010229" y="1148793"/>
                  <a:pt x="2196012" y="1025422"/>
                  <a:pt x="2386149" y="899148"/>
                </a:cubicBezTo>
                <a:cubicBezTo>
                  <a:pt x="2576286" y="772874"/>
                  <a:pt x="2757714" y="661114"/>
                  <a:pt x="2960914" y="559514"/>
                </a:cubicBezTo>
                <a:cubicBezTo>
                  <a:pt x="3164114" y="457914"/>
                  <a:pt x="3400697" y="362120"/>
                  <a:pt x="3605349" y="289548"/>
                </a:cubicBezTo>
                <a:cubicBezTo>
                  <a:pt x="3810001" y="216976"/>
                  <a:pt x="4023360" y="163274"/>
                  <a:pt x="4188823" y="124085"/>
                </a:cubicBezTo>
                <a:cubicBezTo>
                  <a:pt x="4354286" y="84896"/>
                  <a:pt x="4444275" y="74736"/>
                  <a:pt x="4598126" y="54416"/>
                </a:cubicBezTo>
                <a:cubicBezTo>
                  <a:pt x="4751977" y="34096"/>
                  <a:pt x="4965338" y="9422"/>
                  <a:pt x="5111932" y="2165"/>
                </a:cubicBezTo>
                <a:cubicBezTo>
                  <a:pt x="5148581" y="351"/>
                  <a:pt x="5184050" y="-193"/>
                  <a:pt x="5218068" y="56"/>
                </a:cubicBezTo>
                <a:close/>
              </a:path>
            </a:pathLst>
          </a:custGeom>
          <a:gradFill>
            <a:gsLst>
              <a:gs pos="0">
                <a:srgbClr val="F58722"/>
              </a:gs>
              <a:gs pos="26000">
                <a:srgbClr val="F68F23"/>
              </a:gs>
              <a:gs pos="53000">
                <a:srgbClr val="FAA525"/>
              </a:gs>
              <a:gs pos="78000">
                <a:srgbClr val="FDB527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HK"/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A85E03CB-ACA6-45EE-89AF-E30C8AA81DE0}"/>
              </a:ext>
            </a:extLst>
          </p:cNvPr>
          <p:cNvSpPr txBox="1">
            <a:spLocks/>
          </p:cNvSpPr>
          <p:nvPr userDrawn="1"/>
        </p:nvSpPr>
        <p:spPr>
          <a:xfrm>
            <a:off x="8610600" y="632481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7A0093D-555B-4C47-A3DE-31055BEE5FF4}" type="slidenum">
              <a:rPr lang="en-HK" smtClean="0"/>
              <a:pPr/>
              <a:t>‹#›</a:t>
            </a:fld>
            <a:endParaRPr lang="en-HK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5030EFF4-74CE-413A-9066-E3639A78345E}"/>
              </a:ext>
            </a:extLst>
          </p:cNvPr>
          <p:cNvGrpSpPr/>
          <p:nvPr userDrawn="1"/>
        </p:nvGrpSpPr>
        <p:grpSpPr>
          <a:xfrm>
            <a:off x="7496256" y="2332991"/>
            <a:ext cx="3961388" cy="2695644"/>
            <a:chOff x="8114224" y="2797969"/>
            <a:chExt cx="3520732" cy="2395784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8DFCF5D7-3245-4B95-9DD3-939AA42D6D03}"/>
                </a:ext>
              </a:extLst>
            </p:cNvPr>
            <p:cNvGrpSpPr/>
            <p:nvPr userDrawn="1"/>
          </p:nvGrpSpPr>
          <p:grpSpPr>
            <a:xfrm>
              <a:off x="8176185" y="4063680"/>
              <a:ext cx="3314999" cy="866913"/>
              <a:chOff x="3609585" y="1703649"/>
              <a:chExt cx="3887036" cy="1016508"/>
            </a:xfrm>
          </p:grpSpPr>
          <p:sp>
            <p:nvSpPr>
              <p:cNvPr id="24" name="Rectangle 3">
                <a:extLst>
                  <a:ext uri="{FF2B5EF4-FFF2-40B4-BE49-F238E27FC236}">
                    <a16:creationId xmlns:a16="http://schemas.microsoft.com/office/drawing/2014/main" id="{CFF4C3B2-6855-461F-9888-4A441BE372DB}"/>
                  </a:ext>
                </a:extLst>
              </p:cNvPr>
              <p:cNvSpPr/>
              <p:nvPr userDrawn="1"/>
            </p:nvSpPr>
            <p:spPr>
              <a:xfrm>
                <a:off x="3609585" y="1738018"/>
                <a:ext cx="818571" cy="977766"/>
              </a:xfrm>
              <a:custGeom>
                <a:avLst/>
                <a:gdLst>
                  <a:gd name="connsiteX0" fmla="*/ 0 w 1750302"/>
                  <a:gd name="connsiteY0" fmla="*/ 0 h 992038"/>
                  <a:gd name="connsiteX1" fmla="*/ 1750302 w 1750302"/>
                  <a:gd name="connsiteY1" fmla="*/ 0 h 992038"/>
                  <a:gd name="connsiteX2" fmla="*/ 1750302 w 1750302"/>
                  <a:gd name="connsiteY2" fmla="*/ 992038 h 992038"/>
                  <a:gd name="connsiteX3" fmla="*/ 0 w 1750302"/>
                  <a:gd name="connsiteY3" fmla="*/ 992038 h 992038"/>
                  <a:gd name="connsiteX4" fmla="*/ 0 w 1750302"/>
                  <a:gd name="connsiteY4" fmla="*/ 0 h 992038"/>
                  <a:gd name="connsiteX0" fmla="*/ 250166 w 1750302"/>
                  <a:gd name="connsiteY0" fmla="*/ 414068 h 992038"/>
                  <a:gd name="connsiteX1" fmla="*/ 1750302 w 1750302"/>
                  <a:gd name="connsiteY1" fmla="*/ 0 h 992038"/>
                  <a:gd name="connsiteX2" fmla="*/ 1750302 w 1750302"/>
                  <a:gd name="connsiteY2" fmla="*/ 992038 h 992038"/>
                  <a:gd name="connsiteX3" fmla="*/ 0 w 1750302"/>
                  <a:gd name="connsiteY3" fmla="*/ 992038 h 992038"/>
                  <a:gd name="connsiteX4" fmla="*/ 250166 w 1750302"/>
                  <a:gd name="connsiteY4" fmla="*/ 414068 h 992038"/>
                  <a:gd name="connsiteX0" fmla="*/ 276045 w 1750302"/>
                  <a:gd name="connsiteY0" fmla="*/ 414068 h 992038"/>
                  <a:gd name="connsiteX1" fmla="*/ 1750302 w 1750302"/>
                  <a:gd name="connsiteY1" fmla="*/ 0 h 992038"/>
                  <a:gd name="connsiteX2" fmla="*/ 1750302 w 1750302"/>
                  <a:gd name="connsiteY2" fmla="*/ 992038 h 992038"/>
                  <a:gd name="connsiteX3" fmla="*/ 0 w 1750302"/>
                  <a:gd name="connsiteY3" fmla="*/ 992038 h 992038"/>
                  <a:gd name="connsiteX4" fmla="*/ 276045 w 1750302"/>
                  <a:gd name="connsiteY4" fmla="*/ 414068 h 992038"/>
                  <a:gd name="connsiteX0" fmla="*/ 285670 w 1750302"/>
                  <a:gd name="connsiteY0" fmla="*/ 385192 h 992038"/>
                  <a:gd name="connsiteX1" fmla="*/ 1750302 w 1750302"/>
                  <a:gd name="connsiteY1" fmla="*/ 0 h 992038"/>
                  <a:gd name="connsiteX2" fmla="*/ 1750302 w 1750302"/>
                  <a:gd name="connsiteY2" fmla="*/ 992038 h 992038"/>
                  <a:gd name="connsiteX3" fmla="*/ 0 w 1750302"/>
                  <a:gd name="connsiteY3" fmla="*/ 992038 h 992038"/>
                  <a:gd name="connsiteX4" fmla="*/ 285670 w 1750302"/>
                  <a:gd name="connsiteY4" fmla="*/ 385192 h 992038"/>
                  <a:gd name="connsiteX0" fmla="*/ 285670 w 1750302"/>
                  <a:gd name="connsiteY0" fmla="*/ 385192 h 992038"/>
                  <a:gd name="connsiteX1" fmla="*/ 447650 w 1750302"/>
                  <a:gd name="connsiteY1" fmla="*/ 250215 h 992038"/>
                  <a:gd name="connsiteX2" fmla="*/ 1750302 w 1750302"/>
                  <a:gd name="connsiteY2" fmla="*/ 0 h 992038"/>
                  <a:gd name="connsiteX3" fmla="*/ 1750302 w 1750302"/>
                  <a:gd name="connsiteY3" fmla="*/ 992038 h 992038"/>
                  <a:gd name="connsiteX4" fmla="*/ 0 w 1750302"/>
                  <a:gd name="connsiteY4" fmla="*/ 992038 h 992038"/>
                  <a:gd name="connsiteX5" fmla="*/ 285670 w 1750302"/>
                  <a:gd name="connsiteY5" fmla="*/ 385192 h 992038"/>
                  <a:gd name="connsiteX0" fmla="*/ 285670 w 1750302"/>
                  <a:gd name="connsiteY0" fmla="*/ 385192 h 992038"/>
                  <a:gd name="connsiteX1" fmla="*/ 447650 w 1750302"/>
                  <a:gd name="connsiteY1" fmla="*/ 250215 h 992038"/>
                  <a:gd name="connsiteX2" fmla="*/ 688282 w 1750302"/>
                  <a:gd name="connsiteY2" fmla="*/ 48085 h 992038"/>
                  <a:gd name="connsiteX3" fmla="*/ 1750302 w 1750302"/>
                  <a:gd name="connsiteY3" fmla="*/ 0 h 992038"/>
                  <a:gd name="connsiteX4" fmla="*/ 1750302 w 1750302"/>
                  <a:gd name="connsiteY4" fmla="*/ 992038 h 992038"/>
                  <a:gd name="connsiteX5" fmla="*/ 0 w 1750302"/>
                  <a:gd name="connsiteY5" fmla="*/ 992038 h 992038"/>
                  <a:gd name="connsiteX6" fmla="*/ 285670 w 1750302"/>
                  <a:gd name="connsiteY6" fmla="*/ 385192 h 992038"/>
                  <a:gd name="connsiteX0" fmla="*/ 285670 w 1750302"/>
                  <a:gd name="connsiteY0" fmla="*/ 385192 h 992038"/>
                  <a:gd name="connsiteX1" fmla="*/ 447650 w 1750302"/>
                  <a:gd name="connsiteY1" fmla="*/ 250215 h 992038"/>
                  <a:gd name="connsiteX2" fmla="*/ 688282 w 1750302"/>
                  <a:gd name="connsiteY2" fmla="*/ 48085 h 992038"/>
                  <a:gd name="connsiteX3" fmla="*/ 1135434 w 1750302"/>
                  <a:gd name="connsiteY3" fmla="*/ 47531 h 992038"/>
                  <a:gd name="connsiteX4" fmla="*/ 1750302 w 1750302"/>
                  <a:gd name="connsiteY4" fmla="*/ 0 h 992038"/>
                  <a:gd name="connsiteX5" fmla="*/ 1750302 w 1750302"/>
                  <a:gd name="connsiteY5" fmla="*/ 992038 h 992038"/>
                  <a:gd name="connsiteX6" fmla="*/ 0 w 1750302"/>
                  <a:gd name="connsiteY6" fmla="*/ 992038 h 992038"/>
                  <a:gd name="connsiteX7" fmla="*/ 285670 w 1750302"/>
                  <a:gd name="connsiteY7" fmla="*/ 385192 h 992038"/>
                  <a:gd name="connsiteX0" fmla="*/ 285670 w 1750302"/>
                  <a:gd name="connsiteY0" fmla="*/ 385192 h 992038"/>
                  <a:gd name="connsiteX1" fmla="*/ 447650 w 1750302"/>
                  <a:gd name="connsiteY1" fmla="*/ 250215 h 992038"/>
                  <a:gd name="connsiteX2" fmla="*/ 688282 w 1750302"/>
                  <a:gd name="connsiteY2" fmla="*/ 48085 h 992038"/>
                  <a:gd name="connsiteX3" fmla="*/ 1135434 w 1750302"/>
                  <a:gd name="connsiteY3" fmla="*/ 47531 h 992038"/>
                  <a:gd name="connsiteX4" fmla="*/ 1750302 w 1750302"/>
                  <a:gd name="connsiteY4" fmla="*/ 0 h 992038"/>
                  <a:gd name="connsiteX5" fmla="*/ 1750302 w 1750302"/>
                  <a:gd name="connsiteY5" fmla="*/ 992038 h 992038"/>
                  <a:gd name="connsiteX6" fmla="*/ 0 w 1750302"/>
                  <a:gd name="connsiteY6" fmla="*/ 992038 h 992038"/>
                  <a:gd name="connsiteX7" fmla="*/ 285670 w 1750302"/>
                  <a:gd name="connsiteY7" fmla="*/ 385192 h 992038"/>
                  <a:gd name="connsiteX0" fmla="*/ 285670 w 1750302"/>
                  <a:gd name="connsiteY0" fmla="*/ 337661 h 944507"/>
                  <a:gd name="connsiteX1" fmla="*/ 447650 w 1750302"/>
                  <a:gd name="connsiteY1" fmla="*/ 202684 h 944507"/>
                  <a:gd name="connsiteX2" fmla="*/ 688282 w 1750302"/>
                  <a:gd name="connsiteY2" fmla="*/ 554 h 944507"/>
                  <a:gd name="connsiteX3" fmla="*/ 1135434 w 1750302"/>
                  <a:gd name="connsiteY3" fmla="*/ 0 h 944507"/>
                  <a:gd name="connsiteX4" fmla="*/ 1702175 w 1750302"/>
                  <a:gd name="connsiteY4" fmla="*/ 298979 h 944507"/>
                  <a:gd name="connsiteX5" fmla="*/ 1750302 w 1750302"/>
                  <a:gd name="connsiteY5" fmla="*/ 944507 h 944507"/>
                  <a:gd name="connsiteX6" fmla="*/ 0 w 1750302"/>
                  <a:gd name="connsiteY6" fmla="*/ 944507 h 944507"/>
                  <a:gd name="connsiteX7" fmla="*/ 285670 w 1750302"/>
                  <a:gd name="connsiteY7" fmla="*/ 337661 h 944507"/>
                  <a:gd name="connsiteX0" fmla="*/ 285670 w 1750302"/>
                  <a:gd name="connsiteY0" fmla="*/ 337661 h 944507"/>
                  <a:gd name="connsiteX1" fmla="*/ 447650 w 1750302"/>
                  <a:gd name="connsiteY1" fmla="*/ 202684 h 944507"/>
                  <a:gd name="connsiteX2" fmla="*/ 688282 w 1750302"/>
                  <a:gd name="connsiteY2" fmla="*/ 554 h 944507"/>
                  <a:gd name="connsiteX3" fmla="*/ 1135434 w 1750302"/>
                  <a:gd name="connsiteY3" fmla="*/ 0 h 944507"/>
                  <a:gd name="connsiteX4" fmla="*/ 1702175 w 1750302"/>
                  <a:gd name="connsiteY4" fmla="*/ 347105 h 944507"/>
                  <a:gd name="connsiteX5" fmla="*/ 1750302 w 1750302"/>
                  <a:gd name="connsiteY5" fmla="*/ 944507 h 944507"/>
                  <a:gd name="connsiteX6" fmla="*/ 0 w 1750302"/>
                  <a:gd name="connsiteY6" fmla="*/ 944507 h 944507"/>
                  <a:gd name="connsiteX7" fmla="*/ 285670 w 1750302"/>
                  <a:gd name="connsiteY7" fmla="*/ 337661 h 944507"/>
                  <a:gd name="connsiteX0" fmla="*/ 285670 w 1750302"/>
                  <a:gd name="connsiteY0" fmla="*/ 337661 h 944507"/>
                  <a:gd name="connsiteX1" fmla="*/ 447650 w 1750302"/>
                  <a:gd name="connsiteY1" fmla="*/ 202684 h 944507"/>
                  <a:gd name="connsiteX2" fmla="*/ 688282 w 1750302"/>
                  <a:gd name="connsiteY2" fmla="*/ 554 h 944507"/>
                  <a:gd name="connsiteX3" fmla="*/ 1135434 w 1750302"/>
                  <a:gd name="connsiteY3" fmla="*/ 0 h 944507"/>
                  <a:gd name="connsiteX4" fmla="*/ 1702175 w 1750302"/>
                  <a:gd name="connsiteY4" fmla="*/ 347105 h 944507"/>
                  <a:gd name="connsiteX5" fmla="*/ 1750302 w 1750302"/>
                  <a:gd name="connsiteY5" fmla="*/ 944507 h 944507"/>
                  <a:gd name="connsiteX6" fmla="*/ 0 w 1750302"/>
                  <a:gd name="connsiteY6" fmla="*/ 944507 h 944507"/>
                  <a:gd name="connsiteX7" fmla="*/ 285670 w 1750302"/>
                  <a:gd name="connsiteY7" fmla="*/ 337661 h 944507"/>
                  <a:gd name="connsiteX0" fmla="*/ 285670 w 1750302"/>
                  <a:gd name="connsiteY0" fmla="*/ 337661 h 944507"/>
                  <a:gd name="connsiteX1" fmla="*/ 447650 w 1750302"/>
                  <a:gd name="connsiteY1" fmla="*/ 202684 h 944507"/>
                  <a:gd name="connsiteX2" fmla="*/ 688282 w 1750302"/>
                  <a:gd name="connsiteY2" fmla="*/ 554 h 944507"/>
                  <a:gd name="connsiteX3" fmla="*/ 1135434 w 1750302"/>
                  <a:gd name="connsiteY3" fmla="*/ 0 h 944507"/>
                  <a:gd name="connsiteX4" fmla="*/ 1702175 w 1750302"/>
                  <a:gd name="connsiteY4" fmla="*/ 347105 h 944507"/>
                  <a:gd name="connsiteX5" fmla="*/ 1750302 w 1750302"/>
                  <a:gd name="connsiteY5" fmla="*/ 944507 h 944507"/>
                  <a:gd name="connsiteX6" fmla="*/ 0 w 1750302"/>
                  <a:gd name="connsiteY6" fmla="*/ 944507 h 944507"/>
                  <a:gd name="connsiteX7" fmla="*/ 285670 w 1750302"/>
                  <a:gd name="connsiteY7" fmla="*/ 337661 h 944507"/>
                  <a:gd name="connsiteX0" fmla="*/ 285670 w 1750302"/>
                  <a:gd name="connsiteY0" fmla="*/ 337661 h 944507"/>
                  <a:gd name="connsiteX1" fmla="*/ 447650 w 1750302"/>
                  <a:gd name="connsiteY1" fmla="*/ 202684 h 944507"/>
                  <a:gd name="connsiteX2" fmla="*/ 688282 w 1750302"/>
                  <a:gd name="connsiteY2" fmla="*/ 554 h 944507"/>
                  <a:gd name="connsiteX3" fmla="*/ 1135434 w 1750302"/>
                  <a:gd name="connsiteY3" fmla="*/ 0 h 944507"/>
                  <a:gd name="connsiteX4" fmla="*/ 1740676 w 1750302"/>
                  <a:gd name="connsiteY4" fmla="*/ 356731 h 944507"/>
                  <a:gd name="connsiteX5" fmla="*/ 1750302 w 1750302"/>
                  <a:gd name="connsiteY5" fmla="*/ 944507 h 944507"/>
                  <a:gd name="connsiteX6" fmla="*/ 0 w 1750302"/>
                  <a:gd name="connsiteY6" fmla="*/ 944507 h 944507"/>
                  <a:gd name="connsiteX7" fmla="*/ 285670 w 1750302"/>
                  <a:gd name="connsiteY7" fmla="*/ 337661 h 944507"/>
                  <a:gd name="connsiteX0" fmla="*/ 285670 w 1750302"/>
                  <a:gd name="connsiteY0" fmla="*/ 337661 h 944507"/>
                  <a:gd name="connsiteX1" fmla="*/ 447650 w 1750302"/>
                  <a:gd name="connsiteY1" fmla="*/ 202684 h 944507"/>
                  <a:gd name="connsiteX2" fmla="*/ 688282 w 1750302"/>
                  <a:gd name="connsiteY2" fmla="*/ 554 h 944507"/>
                  <a:gd name="connsiteX3" fmla="*/ 1135434 w 1750302"/>
                  <a:gd name="connsiteY3" fmla="*/ 0 h 944507"/>
                  <a:gd name="connsiteX4" fmla="*/ 1702175 w 1750302"/>
                  <a:gd name="connsiteY4" fmla="*/ 366356 h 944507"/>
                  <a:gd name="connsiteX5" fmla="*/ 1750302 w 1750302"/>
                  <a:gd name="connsiteY5" fmla="*/ 944507 h 944507"/>
                  <a:gd name="connsiteX6" fmla="*/ 0 w 1750302"/>
                  <a:gd name="connsiteY6" fmla="*/ 944507 h 944507"/>
                  <a:gd name="connsiteX7" fmla="*/ 285670 w 1750302"/>
                  <a:gd name="connsiteY7" fmla="*/ 337661 h 944507"/>
                  <a:gd name="connsiteX0" fmla="*/ 285670 w 1750302"/>
                  <a:gd name="connsiteY0" fmla="*/ 337661 h 944507"/>
                  <a:gd name="connsiteX1" fmla="*/ 447650 w 1750302"/>
                  <a:gd name="connsiteY1" fmla="*/ 202684 h 944507"/>
                  <a:gd name="connsiteX2" fmla="*/ 688282 w 1750302"/>
                  <a:gd name="connsiteY2" fmla="*/ 554 h 944507"/>
                  <a:gd name="connsiteX3" fmla="*/ 1135434 w 1750302"/>
                  <a:gd name="connsiteY3" fmla="*/ 0 h 944507"/>
                  <a:gd name="connsiteX4" fmla="*/ 1702175 w 1750302"/>
                  <a:gd name="connsiteY4" fmla="*/ 366356 h 944507"/>
                  <a:gd name="connsiteX5" fmla="*/ 1750302 w 1750302"/>
                  <a:gd name="connsiteY5" fmla="*/ 944507 h 944507"/>
                  <a:gd name="connsiteX6" fmla="*/ 0 w 1750302"/>
                  <a:gd name="connsiteY6" fmla="*/ 944507 h 944507"/>
                  <a:gd name="connsiteX7" fmla="*/ 285670 w 1750302"/>
                  <a:gd name="connsiteY7" fmla="*/ 337661 h 944507"/>
                  <a:gd name="connsiteX0" fmla="*/ 285670 w 1750302"/>
                  <a:gd name="connsiteY0" fmla="*/ 337661 h 944507"/>
                  <a:gd name="connsiteX1" fmla="*/ 447650 w 1750302"/>
                  <a:gd name="connsiteY1" fmla="*/ 202684 h 944507"/>
                  <a:gd name="connsiteX2" fmla="*/ 688282 w 1750302"/>
                  <a:gd name="connsiteY2" fmla="*/ 554 h 944507"/>
                  <a:gd name="connsiteX3" fmla="*/ 1135434 w 1750302"/>
                  <a:gd name="connsiteY3" fmla="*/ 0 h 944507"/>
                  <a:gd name="connsiteX4" fmla="*/ 1673299 w 1750302"/>
                  <a:gd name="connsiteY4" fmla="*/ 356730 h 944507"/>
                  <a:gd name="connsiteX5" fmla="*/ 1750302 w 1750302"/>
                  <a:gd name="connsiteY5" fmla="*/ 944507 h 944507"/>
                  <a:gd name="connsiteX6" fmla="*/ 0 w 1750302"/>
                  <a:gd name="connsiteY6" fmla="*/ 944507 h 944507"/>
                  <a:gd name="connsiteX7" fmla="*/ 285670 w 1750302"/>
                  <a:gd name="connsiteY7" fmla="*/ 337661 h 944507"/>
                  <a:gd name="connsiteX0" fmla="*/ 285670 w 1750302"/>
                  <a:gd name="connsiteY0" fmla="*/ 337661 h 944514"/>
                  <a:gd name="connsiteX1" fmla="*/ 447650 w 1750302"/>
                  <a:gd name="connsiteY1" fmla="*/ 202684 h 944514"/>
                  <a:gd name="connsiteX2" fmla="*/ 688282 w 1750302"/>
                  <a:gd name="connsiteY2" fmla="*/ 554 h 944514"/>
                  <a:gd name="connsiteX3" fmla="*/ 1135434 w 1750302"/>
                  <a:gd name="connsiteY3" fmla="*/ 0 h 944514"/>
                  <a:gd name="connsiteX4" fmla="*/ 1673299 w 1750302"/>
                  <a:gd name="connsiteY4" fmla="*/ 356730 h 944514"/>
                  <a:gd name="connsiteX5" fmla="*/ 1750302 w 1750302"/>
                  <a:gd name="connsiteY5" fmla="*/ 944507 h 944514"/>
                  <a:gd name="connsiteX6" fmla="*/ 268451 w 1750302"/>
                  <a:gd name="connsiteY6" fmla="*/ 857624 h 944514"/>
                  <a:gd name="connsiteX7" fmla="*/ 0 w 1750302"/>
                  <a:gd name="connsiteY7" fmla="*/ 944507 h 944514"/>
                  <a:gd name="connsiteX8" fmla="*/ 285670 w 1750302"/>
                  <a:gd name="connsiteY8" fmla="*/ 337661 h 944514"/>
                  <a:gd name="connsiteX0" fmla="*/ 285670 w 1750302"/>
                  <a:gd name="connsiteY0" fmla="*/ 337661 h 944511"/>
                  <a:gd name="connsiteX1" fmla="*/ 447650 w 1750302"/>
                  <a:gd name="connsiteY1" fmla="*/ 202684 h 944511"/>
                  <a:gd name="connsiteX2" fmla="*/ 688282 w 1750302"/>
                  <a:gd name="connsiteY2" fmla="*/ 554 h 944511"/>
                  <a:gd name="connsiteX3" fmla="*/ 1135434 w 1750302"/>
                  <a:gd name="connsiteY3" fmla="*/ 0 h 944511"/>
                  <a:gd name="connsiteX4" fmla="*/ 1673299 w 1750302"/>
                  <a:gd name="connsiteY4" fmla="*/ 356730 h 944511"/>
                  <a:gd name="connsiteX5" fmla="*/ 1750302 w 1750302"/>
                  <a:gd name="connsiteY5" fmla="*/ 944507 h 944511"/>
                  <a:gd name="connsiteX6" fmla="*/ 268451 w 1750302"/>
                  <a:gd name="connsiteY6" fmla="*/ 857624 h 944511"/>
                  <a:gd name="connsiteX7" fmla="*/ 0 w 1750302"/>
                  <a:gd name="connsiteY7" fmla="*/ 944507 h 944511"/>
                  <a:gd name="connsiteX8" fmla="*/ 285670 w 1750302"/>
                  <a:gd name="connsiteY8" fmla="*/ 337661 h 944511"/>
                  <a:gd name="connsiteX0" fmla="*/ 285670 w 1750302"/>
                  <a:gd name="connsiteY0" fmla="*/ 337661 h 958114"/>
                  <a:gd name="connsiteX1" fmla="*/ 447650 w 1750302"/>
                  <a:gd name="connsiteY1" fmla="*/ 202684 h 958114"/>
                  <a:gd name="connsiteX2" fmla="*/ 688282 w 1750302"/>
                  <a:gd name="connsiteY2" fmla="*/ 554 h 958114"/>
                  <a:gd name="connsiteX3" fmla="*/ 1135434 w 1750302"/>
                  <a:gd name="connsiteY3" fmla="*/ 0 h 958114"/>
                  <a:gd name="connsiteX4" fmla="*/ 1673299 w 1750302"/>
                  <a:gd name="connsiteY4" fmla="*/ 356730 h 958114"/>
                  <a:gd name="connsiteX5" fmla="*/ 1750302 w 1750302"/>
                  <a:gd name="connsiteY5" fmla="*/ 944507 h 958114"/>
                  <a:gd name="connsiteX6" fmla="*/ 709322 w 1750302"/>
                  <a:gd name="connsiteY6" fmla="*/ 686174 h 958114"/>
                  <a:gd name="connsiteX7" fmla="*/ 268451 w 1750302"/>
                  <a:gd name="connsiteY7" fmla="*/ 857624 h 958114"/>
                  <a:gd name="connsiteX8" fmla="*/ 0 w 1750302"/>
                  <a:gd name="connsiteY8" fmla="*/ 944507 h 958114"/>
                  <a:gd name="connsiteX9" fmla="*/ 285670 w 1750302"/>
                  <a:gd name="connsiteY9" fmla="*/ 337661 h 958114"/>
                  <a:gd name="connsiteX0" fmla="*/ 285670 w 1750302"/>
                  <a:gd name="connsiteY0" fmla="*/ 337661 h 967242"/>
                  <a:gd name="connsiteX1" fmla="*/ 447650 w 1750302"/>
                  <a:gd name="connsiteY1" fmla="*/ 202684 h 967242"/>
                  <a:gd name="connsiteX2" fmla="*/ 688282 w 1750302"/>
                  <a:gd name="connsiteY2" fmla="*/ 554 h 967242"/>
                  <a:gd name="connsiteX3" fmla="*/ 1135434 w 1750302"/>
                  <a:gd name="connsiteY3" fmla="*/ 0 h 967242"/>
                  <a:gd name="connsiteX4" fmla="*/ 1673299 w 1750302"/>
                  <a:gd name="connsiteY4" fmla="*/ 356730 h 967242"/>
                  <a:gd name="connsiteX5" fmla="*/ 1750302 w 1750302"/>
                  <a:gd name="connsiteY5" fmla="*/ 944507 h 967242"/>
                  <a:gd name="connsiteX6" fmla="*/ 741979 w 1750302"/>
                  <a:gd name="connsiteY6" fmla="*/ 841295 h 967242"/>
                  <a:gd name="connsiteX7" fmla="*/ 268451 w 1750302"/>
                  <a:gd name="connsiteY7" fmla="*/ 857624 h 967242"/>
                  <a:gd name="connsiteX8" fmla="*/ 0 w 1750302"/>
                  <a:gd name="connsiteY8" fmla="*/ 944507 h 967242"/>
                  <a:gd name="connsiteX9" fmla="*/ 285670 w 1750302"/>
                  <a:gd name="connsiteY9" fmla="*/ 337661 h 967242"/>
                  <a:gd name="connsiteX0" fmla="*/ 285670 w 1750302"/>
                  <a:gd name="connsiteY0" fmla="*/ 337661 h 968003"/>
                  <a:gd name="connsiteX1" fmla="*/ 447650 w 1750302"/>
                  <a:gd name="connsiteY1" fmla="*/ 202684 h 968003"/>
                  <a:gd name="connsiteX2" fmla="*/ 688282 w 1750302"/>
                  <a:gd name="connsiteY2" fmla="*/ 554 h 968003"/>
                  <a:gd name="connsiteX3" fmla="*/ 1135434 w 1750302"/>
                  <a:gd name="connsiteY3" fmla="*/ 0 h 968003"/>
                  <a:gd name="connsiteX4" fmla="*/ 1673299 w 1750302"/>
                  <a:gd name="connsiteY4" fmla="*/ 356730 h 968003"/>
                  <a:gd name="connsiteX5" fmla="*/ 1750302 w 1750302"/>
                  <a:gd name="connsiteY5" fmla="*/ 944507 h 968003"/>
                  <a:gd name="connsiteX6" fmla="*/ 741979 w 1750302"/>
                  <a:gd name="connsiteY6" fmla="*/ 841295 h 968003"/>
                  <a:gd name="connsiteX7" fmla="*/ 268451 w 1750302"/>
                  <a:gd name="connsiteY7" fmla="*/ 857624 h 968003"/>
                  <a:gd name="connsiteX8" fmla="*/ 0 w 1750302"/>
                  <a:gd name="connsiteY8" fmla="*/ 944507 h 968003"/>
                  <a:gd name="connsiteX9" fmla="*/ 285670 w 1750302"/>
                  <a:gd name="connsiteY9" fmla="*/ 337661 h 968003"/>
                  <a:gd name="connsiteX0" fmla="*/ 285670 w 1750302"/>
                  <a:gd name="connsiteY0" fmla="*/ 337661 h 968003"/>
                  <a:gd name="connsiteX1" fmla="*/ 447650 w 1750302"/>
                  <a:gd name="connsiteY1" fmla="*/ 202684 h 968003"/>
                  <a:gd name="connsiteX2" fmla="*/ 688282 w 1750302"/>
                  <a:gd name="connsiteY2" fmla="*/ 554 h 968003"/>
                  <a:gd name="connsiteX3" fmla="*/ 1135434 w 1750302"/>
                  <a:gd name="connsiteY3" fmla="*/ 0 h 968003"/>
                  <a:gd name="connsiteX4" fmla="*/ 1673299 w 1750302"/>
                  <a:gd name="connsiteY4" fmla="*/ 356730 h 968003"/>
                  <a:gd name="connsiteX5" fmla="*/ 1750302 w 1750302"/>
                  <a:gd name="connsiteY5" fmla="*/ 944507 h 968003"/>
                  <a:gd name="connsiteX6" fmla="*/ 725650 w 1750302"/>
                  <a:gd name="connsiteY6" fmla="*/ 841295 h 968003"/>
                  <a:gd name="connsiteX7" fmla="*/ 268451 w 1750302"/>
                  <a:gd name="connsiteY7" fmla="*/ 857624 h 968003"/>
                  <a:gd name="connsiteX8" fmla="*/ 0 w 1750302"/>
                  <a:gd name="connsiteY8" fmla="*/ 944507 h 968003"/>
                  <a:gd name="connsiteX9" fmla="*/ 285670 w 1750302"/>
                  <a:gd name="connsiteY9" fmla="*/ 337661 h 968003"/>
                  <a:gd name="connsiteX0" fmla="*/ 285670 w 1750302"/>
                  <a:gd name="connsiteY0" fmla="*/ 337661 h 968003"/>
                  <a:gd name="connsiteX1" fmla="*/ 447650 w 1750302"/>
                  <a:gd name="connsiteY1" fmla="*/ 202684 h 968003"/>
                  <a:gd name="connsiteX2" fmla="*/ 688282 w 1750302"/>
                  <a:gd name="connsiteY2" fmla="*/ 554 h 968003"/>
                  <a:gd name="connsiteX3" fmla="*/ 1135434 w 1750302"/>
                  <a:gd name="connsiteY3" fmla="*/ 0 h 968003"/>
                  <a:gd name="connsiteX4" fmla="*/ 895885 w 1750302"/>
                  <a:gd name="connsiteY4" fmla="*/ 332237 h 968003"/>
                  <a:gd name="connsiteX5" fmla="*/ 1750302 w 1750302"/>
                  <a:gd name="connsiteY5" fmla="*/ 944507 h 968003"/>
                  <a:gd name="connsiteX6" fmla="*/ 725650 w 1750302"/>
                  <a:gd name="connsiteY6" fmla="*/ 841295 h 968003"/>
                  <a:gd name="connsiteX7" fmla="*/ 268451 w 1750302"/>
                  <a:gd name="connsiteY7" fmla="*/ 857624 h 968003"/>
                  <a:gd name="connsiteX8" fmla="*/ 0 w 1750302"/>
                  <a:gd name="connsiteY8" fmla="*/ 944507 h 968003"/>
                  <a:gd name="connsiteX9" fmla="*/ 285670 w 1750302"/>
                  <a:gd name="connsiteY9" fmla="*/ 337661 h 968003"/>
                  <a:gd name="connsiteX0" fmla="*/ 285670 w 1140515"/>
                  <a:gd name="connsiteY0" fmla="*/ 337661 h 944507"/>
                  <a:gd name="connsiteX1" fmla="*/ 447650 w 1140515"/>
                  <a:gd name="connsiteY1" fmla="*/ 202684 h 944507"/>
                  <a:gd name="connsiteX2" fmla="*/ 688282 w 1140515"/>
                  <a:gd name="connsiteY2" fmla="*/ 554 h 944507"/>
                  <a:gd name="connsiteX3" fmla="*/ 1135434 w 1140515"/>
                  <a:gd name="connsiteY3" fmla="*/ 0 h 944507"/>
                  <a:gd name="connsiteX4" fmla="*/ 895885 w 1140515"/>
                  <a:gd name="connsiteY4" fmla="*/ 332237 h 944507"/>
                  <a:gd name="connsiteX5" fmla="*/ 784941 w 1140515"/>
                  <a:gd name="connsiteY5" fmla="*/ 797550 h 944507"/>
                  <a:gd name="connsiteX6" fmla="*/ 725650 w 1140515"/>
                  <a:gd name="connsiteY6" fmla="*/ 841295 h 944507"/>
                  <a:gd name="connsiteX7" fmla="*/ 268451 w 1140515"/>
                  <a:gd name="connsiteY7" fmla="*/ 857624 h 944507"/>
                  <a:gd name="connsiteX8" fmla="*/ 0 w 1140515"/>
                  <a:gd name="connsiteY8" fmla="*/ 944507 h 944507"/>
                  <a:gd name="connsiteX9" fmla="*/ 285670 w 1140515"/>
                  <a:gd name="connsiteY9" fmla="*/ 337661 h 944507"/>
                  <a:gd name="connsiteX0" fmla="*/ 285670 w 1139338"/>
                  <a:gd name="connsiteY0" fmla="*/ 337661 h 944507"/>
                  <a:gd name="connsiteX1" fmla="*/ 447650 w 1139338"/>
                  <a:gd name="connsiteY1" fmla="*/ 202684 h 944507"/>
                  <a:gd name="connsiteX2" fmla="*/ 688282 w 1139338"/>
                  <a:gd name="connsiteY2" fmla="*/ 554 h 944507"/>
                  <a:gd name="connsiteX3" fmla="*/ 1135434 w 1139338"/>
                  <a:gd name="connsiteY3" fmla="*/ 0 h 944507"/>
                  <a:gd name="connsiteX4" fmla="*/ 733567 w 1139338"/>
                  <a:gd name="connsiteY4" fmla="*/ 315909 h 944507"/>
                  <a:gd name="connsiteX5" fmla="*/ 784941 w 1139338"/>
                  <a:gd name="connsiteY5" fmla="*/ 797550 h 944507"/>
                  <a:gd name="connsiteX6" fmla="*/ 725650 w 1139338"/>
                  <a:gd name="connsiteY6" fmla="*/ 841295 h 944507"/>
                  <a:gd name="connsiteX7" fmla="*/ 268451 w 1139338"/>
                  <a:gd name="connsiteY7" fmla="*/ 857624 h 944507"/>
                  <a:gd name="connsiteX8" fmla="*/ 0 w 1139338"/>
                  <a:gd name="connsiteY8" fmla="*/ 944507 h 944507"/>
                  <a:gd name="connsiteX9" fmla="*/ 285670 w 1139338"/>
                  <a:gd name="connsiteY9" fmla="*/ 337661 h 944507"/>
                  <a:gd name="connsiteX0" fmla="*/ 285670 w 919033"/>
                  <a:gd name="connsiteY0" fmla="*/ 337107 h 943953"/>
                  <a:gd name="connsiteX1" fmla="*/ 447650 w 919033"/>
                  <a:gd name="connsiteY1" fmla="*/ 202130 h 943953"/>
                  <a:gd name="connsiteX2" fmla="*/ 688282 w 919033"/>
                  <a:gd name="connsiteY2" fmla="*/ 0 h 943953"/>
                  <a:gd name="connsiteX3" fmla="*/ 913316 w 919033"/>
                  <a:gd name="connsiteY3" fmla="*/ 15775 h 943953"/>
                  <a:gd name="connsiteX4" fmla="*/ 733567 w 919033"/>
                  <a:gd name="connsiteY4" fmla="*/ 315355 h 943953"/>
                  <a:gd name="connsiteX5" fmla="*/ 784941 w 919033"/>
                  <a:gd name="connsiteY5" fmla="*/ 796996 h 943953"/>
                  <a:gd name="connsiteX6" fmla="*/ 725650 w 919033"/>
                  <a:gd name="connsiteY6" fmla="*/ 840741 h 943953"/>
                  <a:gd name="connsiteX7" fmla="*/ 268451 w 919033"/>
                  <a:gd name="connsiteY7" fmla="*/ 857070 h 943953"/>
                  <a:gd name="connsiteX8" fmla="*/ 0 w 919033"/>
                  <a:gd name="connsiteY8" fmla="*/ 943953 h 943953"/>
                  <a:gd name="connsiteX9" fmla="*/ 285670 w 919033"/>
                  <a:gd name="connsiteY9" fmla="*/ 337107 h 943953"/>
                  <a:gd name="connsiteX0" fmla="*/ 285670 w 919034"/>
                  <a:gd name="connsiteY0" fmla="*/ 328943 h 935789"/>
                  <a:gd name="connsiteX1" fmla="*/ 447650 w 919034"/>
                  <a:gd name="connsiteY1" fmla="*/ 193966 h 935789"/>
                  <a:gd name="connsiteX2" fmla="*/ 705368 w 919034"/>
                  <a:gd name="connsiteY2" fmla="*/ 0 h 935789"/>
                  <a:gd name="connsiteX3" fmla="*/ 913316 w 919034"/>
                  <a:gd name="connsiteY3" fmla="*/ 7611 h 935789"/>
                  <a:gd name="connsiteX4" fmla="*/ 733567 w 919034"/>
                  <a:gd name="connsiteY4" fmla="*/ 307191 h 935789"/>
                  <a:gd name="connsiteX5" fmla="*/ 784941 w 919034"/>
                  <a:gd name="connsiteY5" fmla="*/ 788832 h 935789"/>
                  <a:gd name="connsiteX6" fmla="*/ 725650 w 919034"/>
                  <a:gd name="connsiteY6" fmla="*/ 832577 h 935789"/>
                  <a:gd name="connsiteX7" fmla="*/ 268451 w 919034"/>
                  <a:gd name="connsiteY7" fmla="*/ 848906 h 935789"/>
                  <a:gd name="connsiteX8" fmla="*/ 0 w 919034"/>
                  <a:gd name="connsiteY8" fmla="*/ 935789 h 935789"/>
                  <a:gd name="connsiteX9" fmla="*/ 285670 w 919034"/>
                  <a:gd name="connsiteY9" fmla="*/ 328943 h 935789"/>
                  <a:gd name="connsiteX0" fmla="*/ 285670 w 789287"/>
                  <a:gd name="connsiteY0" fmla="*/ 328943 h 935789"/>
                  <a:gd name="connsiteX1" fmla="*/ 447650 w 789287"/>
                  <a:gd name="connsiteY1" fmla="*/ 193966 h 935789"/>
                  <a:gd name="connsiteX2" fmla="*/ 705368 w 789287"/>
                  <a:gd name="connsiteY2" fmla="*/ 0 h 935789"/>
                  <a:gd name="connsiteX3" fmla="*/ 682655 w 789287"/>
                  <a:gd name="connsiteY3" fmla="*/ 15775 h 935789"/>
                  <a:gd name="connsiteX4" fmla="*/ 733567 w 789287"/>
                  <a:gd name="connsiteY4" fmla="*/ 307191 h 935789"/>
                  <a:gd name="connsiteX5" fmla="*/ 784941 w 789287"/>
                  <a:gd name="connsiteY5" fmla="*/ 788832 h 935789"/>
                  <a:gd name="connsiteX6" fmla="*/ 725650 w 789287"/>
                  <a:gd name="connsiteY6" fmla="*/ 832577 h 935789"/>
                  <a:gd name="connsiteX7" fmla="*/ 268451 w 789287"/>
                  <a:gd name="connsiteY7" fmla="*/ 848906 h 935789"/>
                  <a:gd name="connsiteX8" fmla="*/ 0 w 789287"/>
                  <a:gd name="connsiteY8" fmla="*/ 935789 h 935789"/>
                  <a:gd name="connsiteX9" fmla="*/ 285670 w 789287"/>
                  <a:gd name="connsiteY9" fmla="*/ 328943 h 935789"/>
                  <a:gd name="connsiteX0" fmla="*/ 285670 w 789287"/>
                  <a:gd name="connsiteY0" fmla="*/ 328943 h 935789"/>
                  <a:gd name="connsiteX1" fmla="*/ 447650 w 789287"/>
                  <a:gd name="connsiteY1" fmla="*/ 193966 h 935789"/>
                  <a:gd name="connsiteX2" fmla="*/ 705368 w 789287"/>
                  <a:gd name="connsiteY2" fmla="*/ 0 h 935789"/>
                  <a:gd name="connsiteX3" fmla="*/ 682655 w 789287"/>
                  <a:gd name="connsiteY3" fmla="*/ 15775 h 935789"/>
                  <a:gd name="connsiteX4" fmla="*/ 716598 w 789287"/>
                  <a:gd name="connsiteY4" fmla="*/ 203926 h 935789"/>
                  <a:gd name="connsiteX5" fmla="*/ 733567 w 789287"/>
                  <a:gd name="connsiteY5" fmla="*/ 307191 h 935789"/>
                  <a:gd name="connsiteX6" fmla="*/ 784941 w 789287"/>
                  <a:gd name="connsiteY6" fmla="*/ 788832 h 935789"/>
                  <a:gd name="connsiteX7" fmla="*/ 725650 w 789287"/>
                  <a:gd name="connsiteY7" fmla="*/ 832577 h 935789"/>
                  <a:gd name="connsiteX8" fmla="*/ 268451 w 789287"/>
                  <a:gd name="connsiteY8" fmla="*/ 848906 h 935789"/>
                  <a:gd name="connsiteX9" fmla="*/ 0 w 789287"/>
                  <a:gd name="connsiteY9" fmla="*/ 935789 h 935789"/>
                  <a:gd name="connsiteX10" fmla="*/ 285670 w 789287"/>
                  <a:gd name="connsiteY10" fmla="*/ 328943 h 935789"/>
                  <a:gd name="connsiteX0" fmla="*/ 285670 w 789287"/>
                  <a:gd name="connsiteY0" fmla="*/ 328943 h 935789"/>
                  <a:gd name="connsiteX1" fmla="*/ 447650 w 789287"/>
                  <a:gd name="connsiteY1" fmla="*/ 193966 h 935789"/>
                  <a:gd name="connsiteX2" fmla="*/ 705368 w 789287"/>
                  <a:gd name="connsiteY2" fmla="*/ 0 h 935789"/>
                  <a:gd name="connsiteX3" fmla="*/ 682655 w 789287"/>
                  <a:gd name="connsiteY3" fmla="*/ 15775 h 935789"/>
                  <a:gd name="connsiteX4" fmla="*/ 708055 w 789287"/>
                  <a:gd name="connsiteY4" fmla="*/ 73298 h 935789"/>
                  <a:gd name="connsiteX5" fmla="*/ 716598 w 789287"/>
                  <a:gd name="connsiteY5" fmla="*/ 203926 h 935789"/>
                  <a:gd name="connsiteX6" fmla="*/ 733567 w 789287"/>
                  <a:gd name="connsiteY6" fmla="*/ 307191 h 935789"/>
                  <a:gd name="connsiteX7" fmla="*/ 784941 w 789287"/>
                  <a:gd name="connsiteY7" fmla="*/ 788832 h 935789"/>
                  <a:gd name="connsiteX8" fmla="*/ 725650 w 789287"/>
                  <a:gd name="connsiteY8" fmla="*/ 832577 h 935789"/>
                  <a:gd name="connsiteX9" fmla="*/ 268451 w 789287"/>
                  <a:gd name="connsiteY9" fmla="*/ 848906 h 935789"/>
                  <a:gd name="connsiteX10" fmla="*/ 0 w 789287"/>
                  <a:gd name="connsiteY10" fmla="*/ 935789 h 935789"/>
                  <a:gd name="connsiteX11" fmla="*/ 285670 w 789287"/>
                  <a:gd name="connsiteY11" fmla="*/ 328943 h 935789"/>
                  <a:gd name="connsiteX0" fmla="*/ 285670 w 789287"/>
                  <a:gd name="connsiteY0" fmla="*/ 328943 h 935789"/>
                  <a:gd name="connsiteX1" fmla="*/ 437578 w 789287"/>
                  <a:gd name="connsiteY1" fmla="*/ 165091 h 935789"/>
                  <a:gd name="connsiteX2" fmla="*/ 705368 w 789287"/>
                  <a:gd name="connsiteY2" fmla="*/ 0 h 935789"/>
                  <a:gd name="connsiteX3" fmla="*/ 682655 w 789287"/>
                  <a:gd name="connsiteY3" fmla="*/ 15775 h 935789"/>
                  <a:gd name="connsiteX4" fmla="*/ 708055 w 789287"/>
                  <a:gd name="connsiteY4" fmla="*/ 73298 h 935789"/>
                  <a:gd name="connsiteX5" fmla="*/ 716598 w 789287"/>
                  <a:gd name="connsiteY5" fmla="*/ 203926 h 935789"/>
                  <a:gd name="connsiteX6" fmla="*/ 733567 w 789287"/>
                  <a:gd name="connsiteY6" fmla="*/ 307191 h 935789"/>
                  <a:gd name="connsiteX7" fmla="*/ 784941 w 789287"/>
                  <a:gd name="connsiteY7" fmla="*/ 788832 h 935789"/>
                  <a:gd name="connsiteX8" fmla="*/ 725650 w 789287"/>
                  <a:gd name="connsiteY8" fmla="*/ 832577 h 935789"/>
                  <a:gd name="connsiteX9" fmla="*/ 268451 w 789287"/>
                  <a:gd name="connsiteY9" fmla="*/ 848906 h 935789"/>
                  <a:gd name="connsiteX10" fmla="*/ 0 w 789287"/>
                  <a:gd name="connsiteY10" fmla="*/ 935789 h 935789"/>
                  <a:gd name="connsiteX11" fmla="*/ 285670 w 789287"/>
                  <a:gd name="connsiteY11" fmla="*/ 328943 h 935789"/>
                  <a:gd name="connsiteX0" fmla="*/ 285670 w 789287"/>
                  <a:gd name="connsiteY0" fmla="*/ 328943 h 935789"/>
                  <a:gd name="connsiteX1" fmla="*/ 437578 w 789287"/>
                  <a:gd name="connsiteY1" fmla="*/ 165091 h 935789"/>
                  <a:gd name="connsiteX2" fmla="*/ 705368 w 789287"/>
                  <a:gd name="connsiteY2" fmla="*/ 0 h 935789"/>
                  <a:gd name="connsiteX3" fmla="*/ 682655 w 789287"/>
                  <a:gd name="connsiteY3" fmla="*/ 15775 h 935789"/>
                  <a:gd name="connsiteX4" fmla="*/ 708055 w 789287"/>
                  <a:gd name="connsiteY4" fmla="*/ 73298 h 935789"/>
                  <a:gd name="connsiteX5" fmla="*/ 716598 w 789287"/>
                  <a:gd name="connsiteY5" fmla="*/ 203926 h 935789"/>
                  <a:gd name="connsiteX6" fmla="*/ 733567 w 789287"/>
                  <a:gd name="connsiteY6" fmla="*/ 307191 h 935789"/>
                  <a:gd name="connsiteX7" fmla="*/ 784941 w 789287"/>
                  <a:gd name="connsiteY7" fmla="*/ 788832 h 935789"/>
                  <a:gd name="connsiteX8" fmla="*/ 725650 w 789287"/>
                  <a:gd name="connsiteY8" fmla="*/ 832577 h 935789"/>
                  <a:gd name="connsiteX9" fmla="*/ 268451 w 789287"/>
                  <a:gd name="connsiteY9" fmla="*/ 848906 h 935789"/>
                  <a:gd name="connsiteX10" fmla="*/ 0 w 789287"/>
                  <a:gd name="connsiteY10" fmla="*/ 935789 h 935789"/>
                  <a:gd name="connsiteX11" fmla="*/ 285670 w 789287"/>
                  <a:gd name="connsiteY11" fmla="*/ 328943 h 935789"/>
                  <a:gd name="connsiteX0" fmla="*/ 285670 w 789287"/>
                  <a:gd name="connsiteY0" fmla="*/ 370920 h 977766"/>
                  <a:gd name="connsiteX1" fmla="*/ 437578 w 789287"/>
                  <a:gd name="connsiteY1" fmla="*/ 207068 h 977766"/>
                  <a:gd name="connsiteX2" fmla="*/ 705368 w 789287"/>
                  <a:gd name="connsiteY2" fmla="*/ 41977 h 977766"/>
                  <a:gd name="connsiteX3" fmla="*/ 692726 w 789287"/>
                  <a:gd name="connsiteY3" fmla="*/ 0 h 977766"/>
                  <a:gd name="connsiteX4" fmla="*/ 708055 w 789287"/>
                  <a:gd name="connsiteY4" fmla="*/ 115275 h 977766"/>
                  <a:gd name="connsiteX5" fmla="*/ 716598 w 789287"/>
                  <a:gd name="connsiteY5" fmla="*/ 245903 h 977766"/>
                  <a:gd name="connsiteX6" fmla="*/ 733567 w 789287"/>
                  <a:gd name="connsiteY6" fmla="*/ 349168 h 977766"/>
                  <a:gd name="connsiteX7" fmla="*/ 784941 w 789287"/>
                  <a:gd name="connsiteY7" fmla="*/ 830809 h 977766"/>
                  <a:gd name="connsiteX8" fmla="*/ 725650 w 789287"/>
                  <a:gd name="connsiteY8" fmla="*/ 874554 h 977766"/>
                  <a:gd name="connsiteX9" fmla="*/ 268451 w 789287"/>
                  <a:gd name="connsiteY9" fmla="*/ 890883 h 977766"/>
                  <a:gd name="connsiteX10" fmla="*/ 0 w 789287"/>
                  <a:gd name="connsiteY10" fmla="*/ 977766 h 977766"/>
                  <a:gd name="connsiteX11" fmla="*/ 285670 w 789287"/>
                  <a:gd name="connsiteY11" fmla="*/ 370920 h 977766"/>
                  <a:gd name="connsiteX0" fmla="*/ 285670 w 814141"/>
                  <a:gd name="connsiteY0" fmla="*/ 370920 h 977766"/>
                  <a:gd name="connsiteX1" fmla="*/ 437578 w 814141"/>
                  <a:gd name="connsiteY1" fmla="*/ 207068 h 977766"/>
                  <a:gd name="connsiteX2" fmla="*/ 705368 w 814141"/>
                  <a:gd name="connsiteY2" fmla="*/ 41977 h 977766"/>
                  <a:gd name="connsiteX3" fmla="*/ 692726 w 814141"/>
                  <a:gd name="connsiteY3" fmla="*/ 0 h 977766"/>
                  <a:gd name="connsiteX4" fmla="*/ 708055 w 814141"/>
                  <a:gd name="connsiteY4" fmla="*/ 115275 h 977766"/>
                  <a:gd name="connsiteX5" fmla="*/ 716598 w 814141"/>
                  <a:gd name="connsiteY5" fmla="*/ 245903 h 977766"/>
                  <a:gd name="connsiteX6" fmla="*/ 814141 w 814141"/>
                  <a:gd name="connsiteY6" fmla="*/ 320292 h 977766"/>
                  <a:gd name="connsiteX7" fmla="*/ 784941 w 814141"/>
                  <a:gd name="connsiteY7" fmla="*/ 830809 h 977766"/>
                  <a:gd name="connsiteX8" fmla="*/ 725650 w 814141"/>
                  <a:gd name="connsiteY8" fmla="*/ 874554 h 977766"/>
                  <a:gd name="connsiteX9" fmla="*/ 268451 w 814141"/>
                  <a:gd name="connsiteY9" fmla="*/ 890883 h 977766"/>
                  <a:gd name="connsiteX10" fmla="*/ 0 w 814141"/>
                  <a:gd name="connsiteY10" fmla="*/ 977766 h 977766"/>
                  <a:gd name="connsiteX11" fmla="*/ 285670 w 814141"/>
                  <a:gd name="connsiteY11" fmla="*/ 370920 h 977766"/>
                  <a:gd name="connsiteX0" fmla="*/ 285670 w 814141"/>
                  <a:gd name="connsiteY0" fmla="*/ 370920 h 977766"/>
                  <a:gd name="connsiteX1" fmla="*/ 437578 w 814141"/>
                  <a:gd name="connsiteY1" fmla="*/ 207068 h 977766"/>
                  <a:gd name="connsiteX2" fmla="*/ 705368 w 814141"/>
                  <a:gd name="connsiteY2" fmla="*/ 41977 h 977766"/>
                  <a:gd name="connsiteX3" fmla="*/ 692726 w 814141"/>
                  <a:gd name="connsiteY3" fmla="*/ 0 h 977766"/>
                  <a:gd name="connsiteX4" fmla="*/ 708055 w 814141"/>
                  <a:gd name="connsiteY4" fmla="*/ 115275 h 977766"/>
                  <a:gd name="connsiteX5" fmla="*/ 787100 w 814141"/>
                  <a:gd name="connsiteY5" fmla="*/ 226653 h 977766"/>
                  <a:gd name="connsiteX6" fmla="*/ 814141 w 814141"/>
                  <a:gd name="connsiteY6" fmla="*/ 320292 h 977766"/>
                  <a:gd name="connsiteX7" fmla="*/ 784941 w 814141"/>
                  <a:gd name="connsiteY7" fmla="*/ 830809 h 977766"/>
                  <a:gd name="connsiteX8" fmla="*/ 725650 w 814141"/>
                  <a:gd name="connsiteY8" fmla="*/ 874554 h 977766"/>
                  <a:gd name="connsiteX9" fmla="*/ 268451 w 814141"/>
                  <a:gd name="connsiteY9" fmla="*/ 890883 h 977766"/>
                  <a:gd name="connsiteX10" fmla="*/ 0 w 814141"/>
                  <a:gd name="connsiteY10" fmla="*/ 977766 h 977766"/>
                  <a:gd name="connsiteX11" fmla="*/ 285670 w 814141"/>
                  <a:gd name="connsiteY11" fmla="*/ 370920 h 977766"/>
                  <a:gd name="connsiteX0" fmla="*/ 285670 w 814141"/>
                  <a:gd name="connsiteY0" fmla="*/ 370920 h 977766"/>
                  <a:gd name="connsiteX1" fmla="*/ 437578 w 814141"/>
                  <a:gd name="connsiteY1" fmla="*/ 207068 h 977766"/>
                  <a:gd name="connsiteX2" fmla="*/ 705368 w 814141"/>
                  <a:gd name="connsiteY2" fmla="*/ 41977 h 977766"/>
                  <a:gd name="connsiteX3" fmla="*/ 692726 w 814141"/>
                  <a:gd name="connsiteY3" fmla="*/ 0 h 977766"/>
                  <a:gd name="connsiteX4" fmla="*/ 778558 w 814141"/>
                  <a:gd name="connsiteY4" fmla="*/ 105650 h 977766"/>
                  <a:gd name="connsiteX5" fmla="*/ 787100 w 814141"/>
                  <a:gd name="connsiteY5" fmla="*/ 226653 h 977766"/>
                  <a:gd name="connsiteX6" fmla="*/ 814141 w 814141"/>
                  <a:gd name="connsiteY6" fmla="*/ 320292 h 977766"/>
                  <a:gd name="connsiteX7" fmla="*/ 784941 w 814141"/>
                  <a:gd name="connsiteY7" fmla="*/ 830809 h 977766"/>
                  <a:gd name="connsiteX8" fmla="*/ 725650 w 814141"/>
                  <a:gd name="connsiteY8" fmla="*/ 874554 h 977766"/>
                  <a:gd name="connsiteX9" fmla="*/ 268451 w 814141"/>
                  <a:gd name="connsiteY9" fmla="*/ 890883 h 977766"/>
                  <a:gd name="connsiteX10" fmla="*/ 0 w 814141"/>
                  <a:gd name="connsiteY10" fmla="*/ 977766 h 977766"/>
                  <a:gd name="connsiteX11" fmla="*/ 285670 w 814141"/>
                  <a:gd name="connsiteY11" fmla="*/ 370920 h 977766"/>
                  <a:gd name="connsiteX0" fmla="*/ 285670 w 856326"/>
                  <a:gd name="connsiteY0" fmla="*/ 370920 h 977766"/>
                  <a:gd name="connsiteX1" fmla="*/ 437578 w 856326"/>
                  <a:gd name="connsiteY1" fmla="*/ 207068 h 977766"/>
                  <a:gd name="connsiteX2" fmla="*/ 705368 w 856326"/>
                  <a:gd name="connsiteY2" fmla="*/ 41977 h 977766"/>
                  <a:gd name="connsiteX3" fmla="*/ 692726 w 856326"/>
                  <a:gd name="connsiteY3" fmla="*/ 0 h 977766"/>
                  <a:gd name="connsiteX4" fmla="*/ 778558 w 856326"/>
                  <a:gd name="connsiteY4" fmla="*/ 105650 h 977766"/>
                  <a:gd name="connsiteX5" fmla="*/ 787100 w 856326"/>
                  <a:gd name="connsiteY5" fmla="*/ 226653 h 977766"/>
                  <a:gd name="connsiteX6" fmla="*/ 814141 w 856326"/>
                  <a:gd name="connsiteY6" fmla="*/ 320292 h 977766"/>
                  <a:gd name="connsiteX7" fmla="*/ 855984 w 856326"/>
                  <a:gd name="connsiteY7" fmla="*/ 600921 h 977766"/>
                  <a:gd name="connsiteX8" fmla="*/ 784941 w 856326"/>
                  <a:gd name="connsiteY8" fmla="*/ 830809 h 977766"/>
                  <a:gd name="connsiteX9" fmla="*/ 725650 w 856326"/>
                  <a:gd name="connsiteY9" fmla="*/ 874554 h 977766"/>
                  <a:gd name="connsiteX10" fmla="*/ 268451 w 856326"/>
                  <a:gd name="connsiteY10" fmla="*/ 890883 h 977766"/>
                  <a:gd name="connsiteX11" fmla="*/ 0 w 856326"/>
                  <a:gd name="connsiteY11" fmla="*/ 977766 h 977766"/>
                  <a:gd name="connsiteX12" fmla="*/ 285670 w 856326"/>
                  <a:gd name="connsiteY12" fmla="*/ 370920 h 977766"/>
                  <a:gd name="connsiteX0" fmla="*/ 285670 w 856326"/>
                  <a:gd name="connsiteY0" fmla="*/ 370920 h 977766"/>
                  <a:gd name="connsiteX1" fmla="*/ 437578 w 856326"/>
                  <a:gd name="connsiteY1" fmla="*/ 207068 h 977766"/>
                  <a:gd name="connsiteX2" fmla="*/ 705368 w 856326"/>
                  <a:gd name="connsiteY2" fmla="*/ 41977 h 977766"/>
                  <a:gd name="connsiteX3" fmla="*/ 692726 w 856326"/>
                  <a:gd name="connsiteY3" fmla="*/ 0 h 977766"/>
                  <a:gd name="connsiteX4" fmla="*/ 778558 w 856326"/>
                  <a:gd name="connsiteY4" fmla="*/ 105650 h 977766"/>
                  <a:gd name="connsiteX5" fmla="*/ 736741 w 856326"/>
                  <a:gd name="connsiteY5" fmla="*/ 274779 h 977766"/>
                  <a:gd name="connsiteX6" fmla="*/ 814141 w 856326"/>
                  <a:gd name="connsiteY6" fmla="*/ 320292 h 977766"/>
                  <a:gd name="connsiteX7" fmla="*/ 855984 w 856326"/>
                  <a:gd name="connsiteY7" fmla="*/ 600921 h 977766"/>
                  <a:gd name="connsiteX8" fmla="*/ 784941 w 856326"/>
                  <a:gd name="connsiteY8" fmla="*/ 830809 h 977766"/>
                  <a:gd name="connsiteX9" fmla="*/ 725650 w 856326"/>
                  <a:gd name="connsiteY9" fmla="*/ 874554 h 977766"/>
                  <a:gd name="connsiteX10" fmla="*/ 268451 w 856326"/>
                  <a:gd name="connsiteY10" fmla="*/ 890883 h 977766"/>
                  <a:gd name="connsiteX11" fmla="*/ 0 w 856326"/>
                  <a:gd name="connsiteY11" fmla="*/ 977766 h 977766"/>
                  <a:gd name="connsiteX12" fmla="*/ 285670 w 856326"/>
                  <a:gd name="connsiteY12" fmla="*/ 370920 h 977766"/>
                  <a:gd name="connsiteX0" fmla="*/ 285670 w 856543"/>
                  <a:gd name="connsiteY0" fmla="*/ 370920 h 977766"/>
                  <a:gd name="connsiteX1" fmla="*/ 437578 w 856543"/>
                  <a:gd name="connsiteY1" fmla="*/ 207068 h 977766"/>
                  <a:gd name="connsiteX2" fmla="*/ 705368 w 856543"/>
                  <a:gd name="connsiteY2" fmla="*/ 41977 h 977766"/>
                  <a:gd name="connsiteX3" fmla="*/ 692726 w 856543"/>
                  <a:gd name="connsiteY3" fmla="*/ 0 h 977766"/>
                  <a:gd name="connsiteX4" fmla="*/ 778558 w 856543"/>
                  <a:gd name="connsiteY4" fmla="*/ 105650 h 977766"/>
                  <a:gd name="connsiteX5" fmla="*/ 736741 w 856543"/>
                  <a:gd name="connsiteY5" fmla="*/ 274779 h 977766"/>
                  <a:gd name="connsiteX6" fmla="*/ 834284 w 856543"/>
                  <a:gd name="connsiteY6" fmla="*/ 320292 h 977766"/>
                  <a:gd name="connsiteX7" fmla="*/ 855984 w 856543"/>
                  <a:gd name="connsiteY7" fmla="*/ 600921 h 977766"/>
                  <a:gd name="connsiteX8" fmla="*/ 784941 w 856543"/>
                  <a:gd name="connsiteY8" fmla="*/ 830809 h 977766"/>
                  <a:gd name="connsiteX9" fmla="*/ 725650 w 856543"/>
                  <a:gd name="connsiteY9" fmla="*/ 874554 h 977766"/>
                  <a:gd name="connsiteX10" fmla="*/ 268451 w 856543"/>
                  <a:gd name="connsiteY10" fmla="*/ 890883 h 977766"/>
                  <a:gd name="connsiteX11" fmla="*/ 0 w 856543"/>
                  <a:gd name="connsiteY11" fmla="*/ 977766 h 977766"/>
                  <a:gd name="connsiteX12" fmla="*/ 285670 w 856543"/>
                  <a:gd name="connsiteY12" fmla="*/ 370920 h 9777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56543" h="977766">
                    <a:moveTo>
                      <a:pt x="285670" y="370920"/>
                    </a:moveTo>
                    <a:cubicBezTo>
                      <a:pt x="358914" y="348387"/>
                      <a:pt x="364334" y="229601"/>
                      <a:pt x="437578" y="207068"/>
                    </a:cubicBezTo>
                    <a:cubicBezTo>
                      <a:pt x="501746" y="194234"/>
                      <a:pt x="641200" y="54811"/>
                      <a:pt x="705368" y="41977"/>
                    </a:cubicBezTo>
                    <a:lnTo>
                      <a:pt x="692726" y="0"/>
                    </a:lnTo>
                    <a:cubicBezTo>
                      <a:pt x="686055" y="10856"/>
                      <a:pt x="772901" y="74292"/>
                      <a:pt x="778558" y="105650"/>
                    </a:cubicBezTo>
                    <a:cubicBezTo>
                      <a:pt x="784215" y="137008"/>
                      <a:pt x="725370" y="234436"/>
                      <a:pt x="736741" y="274779"/>
                    </a:cubicBezTo>
                    <a:cubicBezTo>
                      <a:pt x="748112" y="315122"/>
                      <a:pt x="836232" y="256310"/>
                      <a:pt x="834284" y="320292"/>
                    </a:cubicBezTo>
                    <a:cubicBezTo>
                      <a:pt x="832336" y="384274"/>
                      <a:pt x="860851" y="515835"/>
                      <a:pt x="855984" y="600921"/>
                    </a:cubicBezTo>
                    <a:cubicBezTo>
                      <a:pt x="851117" y="686007"/>
                      <a:pt x="793234" y="786808"/>
                      <a:pt x="784941" y="830809"/>
                    </a:cubicBezTo>
                    <a:cubicBezTo>
                      <a:pt x="625639" y="914291"/>
                      <a:pt x="907311" y="897198"/>
                      <a:pt x="725650" y="874554"/>
                    </a:cubicBezTo>
                    <a:cubicBezTo>
                      <a:pt x="478675" y="860074"/>
                      <a:pt x="388032" y="876403"/>
                      <a:pt x="268451" y="890883"/>
                    </a:cubicBezTo>
                    <a:lnTo>
                      <a:pt x="0" y="977766"/>
                    </a:lnTo>
                    <a:lnTo>
                      <a:pt x="285670" y="370920"/>
                    </a:lnTo>
                    <a:close/>
                  </a:path>
                </a:pathLst>
              </a:custGeom>
              <a:gradFill>
                <a:gsLst>
                  <a:gs pos="97000">
                    <a:srgbClr val="F26327"/>
                  </a:gs>
                  <a:gs pos="0">
                    <a:srgbClr val="9B3895"/>
                  </a:gs>
                  <a:gs pos="29000">
                    <a:srgbClr val="E33193"/>
                  </a:gs>
                  <a:gs pos="41000">
                    <a:srgbClr val="EE3554"/>
                  </a:gs>
                  <a:gs pos="50000">
                    <a:srgbClr val="EF413C"/>
                  </a:gs>
                  <a:gs pos="62000">
                    <a:srgbClr val="EF382F"/>
                  </a:gs>
                  <a:gs pos="83000">
                    <a:srgbClr val="F14E29"/>
                  </a:gs>
                </a:gsLst>
                <a:lin ang="19200000" scaled="0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HK" dirty="0"/>
              </a:p>
            </p:txBody>
          </p:sp>
          <p:sp>
            <p:nvSpPr>
              <p:cNvPr id="35" name="Flowchart: Off-page Connector 12">
                <a:extLst>
                  <a:ext uri="{FF2B5EF4-FFF2-40B4-BE49-F238E27FC236}">
                    <a16:creationId xmlns:a16="http://schemas.microsoft.com/office/drawing/2014/main" id="{E2364698-9DA6-4C39-A402-F3EBBBE4A7DB}"/>
                  </a:ext>
                </a:extLst>
              </p:cNvPr>
              <p:cNvSpPr/>
              <p:nvPr userDrawn="1"/>
            </p:nvSpPr>
            <p:spPr>
              <a:xfrm>
                <a:off x="4360244" y="1703671"/>
                <a:ext cx="445893" cy="485759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10000 w 10000"/>
                  <a:gd name="connsiteY2" fmla="*/ 8000 h 10000"/>
                  <a:gd name="connsiteX3" fmla="*/ 5000 w 10000"/>
                  <a:gd name="connsiteY3" fmla="*/ 10000 h 10000"/>
                  <a:gd name="connsiteX4" fmla="*/ 0 w 10000"/>
                  <a:gd name="connsiteY4" fmla="*/ 8000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10000 w 10000"/>
                  <a:gd name="connsiteY2" fmla="*/ 8000 h 10000"/>
                  <a:gd name="connsiteX3" fmla="*/ 5000 w 10000"/>
                  <a:gd name="connsiteY3" fmla="*/ 10000 h 10000"/>
                  <a:gd name="connsiteX4" fmla="*/ 1970 w 10000"/>
                  <a:gd name="connsiteY4" fmla="*/ 6383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10000 w 10000"/>
                  <a:gd name="connsiteY2" fmla="*/ 8000 h 10000"/>
                  <a:gd name="connsiteX3" fmla="*/ 5000 w 10000"/>
                  <a:gd name="connsiteY3" fmla="*/ 10000 h 10000"/>
                  <a:gd name="connsiteX4" fmla="*/ 1970 w 10000"/>
                  <a:gd name="connsiteY4" fmla="*/ 6383 h 10000"/>
                  <a:gd name="connsiteX5" fmla="*/ 0 w 10000"/>
                  <a:gd name="connsiteY5" fmla="*/ 0 h 10000"/>
                  <a:gd name="connsiteX0" fmla="*/ 547 w 10547"/>
                  <a:gd name="connsiteY0" fmla="*/ 0 h 10000"/>
                  <a:gd name="connsiteX1" fmla="*/ 10547 w 10547"/>
                  <a:gd name="connsiteY1" fmla="*/ 0 h 10000"/>
                  <a:gd name="connsiteX2" fmla="*/ 10547 w 10547"/>
                  <a:gd name="connsiteY2" fmla="*/ 8000 h 10000"/>
                  <a:gd name="connsiteX3" fmla="*/ 5547 w 10547"/>
                  <a:gd name="connsiteY3" fmla="*/ 10000 h 10000"/>
                  <a:gd name="connsiteX4" fmla="*/ 2517 w 10547"/>
                  <a:gd name="connsiteY4" fmla="*/ 6383 h 10000"/>
                  <a:gd name="connsiteX5" fmla="*/ 1782 w 10547"/>
                  <a:gd name="connsiteY5" fmla="*/ 5146 h 10000"/>
                  <a:gd name="connsiteX6" fmla="*/ 547 w 10547"/>
                  <a:gd name="connsiteY6" fmla="*/ 0 h 10000"/>
                  <a:gd name="connsiteX0" fmla="*/ 547 w 10547"/>
                  <a:gd name="connsiteY0" fmla="*/ 0 h 10000"/>
                  <a:gd name="connsiteX1" fmla="*/ 10547 w 10547"/>
                  <a:gd name="connsiteY1" fmla="*/ 0 h 10000"/>
                  <a:gd name="connsiteX2" fmla="*/ 9234 w 10547"/>
                  <a:gd name="connsiteY2" fmla="*/ 7461 h 10000"/>
                  <a:gd name="connsiteX3" fmla="*/ 5547 w 10547"/>
                  <a:gd name="connsiteY3" fmla="*/ 10000 h 10000"/>
                  <a:gd name="connsiteX4" fmla="*/ 2517 w 10547"/>
                  <a:gd name="connsiteY4" fmla="*/ 6383 h 10000"/>
                  <a:gd name="connsiteX5" fmla="*/ 1782 w 10547"/>
                  <a:gd name="connsiteY5" fmla="*/ 5146 h 10000"/>
                  <a:gd name="connsiteX6" fmla="*/ 547 w 10547"/>
                  <a:gd name="connsiteY6" fmla="*/ 0 h 10000"/>
                  <a:gd name="connsiteX0" fmla="*/ 547 w 11198"/>
                  <a:gd name="connsiteY0" fmla="*/ 0 h 10000"/>
                  <a:gd name="connsiteX1" fmla="*/ 10547 w 11198"/>
                  <a:gd name="connsiteY1" fmla="*/ 0 h 10000"/>
                  <a:gd name="connsiteX2" fmla="*/ 11193 w 11198"/>
                  <a:gd name="connsiteY2" fmla="*/ 2451 h 10000"/>
                  <a:gd name="connsiteX3" fmla="*/ 9234 w 11198"/>
                  <a:gd name="connsiteY3" fmla="*/ 7461 h 10000"/>
                  <a:gd name="connsiteX4" fmla="*/ 5547 w 11198"/>
                  <a:gd name="connsiteY4" fmla="*/ 10000 h 10000"/>
                  <a:gd name="connsiteX5" fmla="*/ 2517 w 11198"/>
                  <a:gd name="connsiteY5" fmla="*/ 6383 h 10000"/>
                  <a:gd name="connsiteX6" fmla="*/ 1782 w 11198"/>
                  <a:gd name="connsiteY6" fmla="*/ 5146 h 10000"/>
                  <a:gd name="connsiteX7" fmla="*/ 547 w 11198"/>
                  <a:gd name="connsiteY7" fmla="*/ 0 h 10000"/>
                  <a:gd name="connsiteX0" fmla="*/ 547 w 11198"/>
                  <a:gd name="connsiteY0" fmla="*/ 0 h 10000"/>
                  <a:gd name="connsiteX1" fmla="*/ 10547 w 11198"/>
                  <a:gd name="connsiteY1" fmla="*/ 0 h 10000"/>
                  <a:gd name="connsiteX2" fmla="*/ 11193 w 11198"/>
                  <a:gd name="connsiteY2" fmla="*/ 2451 h 10000"/>
                  <a:gd name="connsiteX3" fmla="*/ 8796 w 11198"/>
                  <a:gd name="connsiteY3" fmla="*/ 6922 h 10000"/>
                  <a:gd name="connsiteX4" fmla="*/ 5547 w 11198"/>
                  <a:gd name="connsiteY4" fmla="*/ 10000 h 10000"/>
                  <a:gd name="connsiteX5" fmla="*/ 2517 w 11198"/>
                  <a:gd name="connsiteY5" fmla="*/ 6383 h 10000"/>
                  <a:gd name="connsiteX6" fmla="*/ 1782 w 11198"/>
                  <a:gd name="connsiteY6" fmla="*/ 5146 h 10000"/>
                  <a:gd name="connsiteX7" fmla="*/ 547 w 11198"/>
                  <a:gd name="connsiteY7" fmla="*/ 0 h 10000"/>
                  <a:gd name="connsiteX0" fmla="*/ 547 w 10765"/>
                  <a:gd name="connsiteY0" fmla="*/ 0 h 10000"/>
                  <a:gd name="connsiteX1" fmla="*/ 10547 w 10765"/>
                  <a:gd name="connsiteY1" fmla="*/ 0 h 10000"/>
                  <a:gd name="connsiteX2" fmla="*/ 10755 w 10765"/>
                  <a:gd name="connsiteY2" fmla="*/ 2451 h 10000"/>
                  <a:gd name="connsiteX3" fmla="*/ 8796 w 10765"/>
                  <a:gd name="connsiteY3" fmla="*/ 6922 h 10000"/>
                  <a:gd name="connsiteX4" fmla="*/ 5547 w 10765"/>
                  <a:gd name="connsiteY4" fmla="*/ 10000 h 10000"/>
                  <a:gd name="connsiteX5" fmla="*/ 2517 w 10765"/>
                  <a:gd name="connsiteY5" fmla="*/ 6383 h 10000"/>
                  <a:gd name="connsiteX6" fmla="*/ 1782 w 10765"/>
                  <a:gd name="connsiteY6" fmla="*/ 5146 h 10000"/>
                  <a:gd name="connsiteX7" fmla="*/ 547 w 10765"/>
                  <a:gd name="connsiteY7" fmla="*/ 0 h 10000"/>
                  <a:gd name="connsiteX0" fmla="*/ 547 w 10765"/>
                  <a:gd name="connsiteY0" fmla="*/ 0 h 10000"/>
                  <a:gd name="connsiteX1" fmla="*/ 10547 w 10765"/>
                  <a:gd name="connsiteY1" fmla="*/ 0 h 10000"/>
                  <a:gd name="connsiteX2" fmla="*/ 10755 w 10765"/>
                  <a:gd name="connsiteY2" fmla="*/ 2451 h 10000"/>
                  <a:gd name="connsiteX3" fmla="*/ 8796 w 10765"/>
                  <a:gd name="connsiteY3" fmla="*/ 6922 h 10000"/>
                  <a:gd name="connsiteX4" fmla="*/ 5547 w 10765"/>
                  <a:gd name="connsiteY4" fmla="*/ 10000 h 10000"/>
                  <a:gd name="connsiteX5" fmla="*/ 1642 w 10765"/>
                  <a:gd name="connsiteY5" fmla="*/ 7102 h 10000"/>
                  <a:gd name="connsiteX6" fmla="*/ 1782 w 10765"/>
                  <a:gd name="connsiteY6" fmla="*/ 5146 h 10000"/>
                  <a:gd name="connsiteX7" fmla="*/ 547 w 10765"/>
                  <a:gd name="connsiteY7" fmla="*/ 0 h 10000"/>
                  <a:gd name="connsiteX0" fmla="*/ 1000 w 11218"/>
                  <a:gd name="connsiteY0" fmla="*/ 0 h 10000"/>
                  <a:gd name="connsiteX1" fmla="*/ 11000 w 11218"/>
                  <a:gd name="connsiteY1" fmla="*/ 0 h 10000"/>
                  <a:gd name="connsiteX2" fmla="*/ 11208 w 11218"/>
                  <a:gd name="connsiteY2" fmla="*/ 2451 h 10000"/>
                  <a:gd name="connsiteX3" fmla="*/ 9249 w 11218"/>
                  <a:gd name="connsiteY3" fmla="*/ 6922 h 10000"/>
                  <a:gd name="connsiteX4" fmla="*/ 6000 w 11218"/>
                  <a:gd name="connsiteY4" fmla="*/ 10000 h 10000"/>
                  <a:gd name="connsiteX5" fmla="*/ 2095 w 11218"/>
                  <a:gd name="connsiteY5" fmla="*/ 7102 h 10000"/>
                  <a:gd name="connsiteX6" fmla="*/ 484 w 11218"/>
                  <a:gd name="connsiteY6" fmla="*/ 4966 h 10000"/>
                  <a:gd name="connsiteX7" fmla="*/ 1000 w 11218"/>
                  <a:gd name="connsiteY7" fmla="*/ 0 h 10000"/>
                  <a:gd name="connsiteX0" fmla="*/ 1000 w 11219"/>
                  <a:gd name="connsiteY0" fmla="*/ 0 h 10000"/>
                  <a:gd name="connsiteX1" fmla="*/ 11000 w 11219"/>
                  <a:gd name="connsiteY1" fmla="*/ 0 h 10000"/>
                  <a:gd name="connsiteX2" fmla="*/ 11208 w 11219"/>
                  <a:gd name="connsiteY2" fmla="*/ 2451 h 10000"/>
                  <a:gd name="connsiteX3" fmla="*/ 11219 w 11219"/>
                  <a:gd name="connsiteY3" fmla="*/ 6922 h 10000"/>
                  <a:gd name="connsiteX4" fmla="*/ 6000 w 11219"/>
                  <a:gd name="connsiteY4" fmla="*/ 10000 h 10000"/>
                  <a:gd name="connsiteX5" fmla="*/ 2095 w 11219"/>
                  <a:gd name="connsiteY5" fmla="*/ 7102 h 10000"/>
                  <a:gd name="connsiteX6" fmla="*/ 484 w 11219"/>
                  <a:gd name="connsiteY6" fmla="*/ 4966 h 10000"/>
                  <a:gd name="connsiteX7" fmla="*/ 1000 w 11219"/>
                  <a:gd name="connsiteY7" fmla="*/ 0 h 10000"/>
                  <a:gd name="connsiteX0" fmla="*/ 1000 w 11869"/>
                  <a:gd name="connsiteY0" fmla="*/ 0 h 10000"/>
                  <a:gd name="connsiteX1" fmla="*/ 11000 w 11869"/>
                  <a:gd name="connsiteY1" fmla="*/ 0 h 10000"/>
                  <a:gd name="connsiteX2" fmla="*/ 11865 w 11869"/>
                  <a:gd name="connsiteY2" fmla="*/ 2631 h 10000"/>
                  <a:gd name="connsiteX3" fmla="*/ 11219 w 11869"/>
                  <a:gd name="connsiteY3" fmla="*/ 6922 h 10000"/>
                  <a:gd name="connsiteX4" fmla="*/ 6000 w 11869"/>
                  <a:gd name="connsiteY4" fmla="*/ 10000 h 10000"/>
                  <a:gd name="connsiteX5" fmla="*/ 2095 w 11869"/>
                  <a:gd name="connsiteY5" fmla="*/ 7102 h 10000"/>
                  <a:gd name="connsiteX6" fmla="*/ 484 w 11869"/>
                  <a:gd name="connsiteY6" fmla="*/ 4966 h 10000"/>
                  <a:gd name="connsiteX7" fmla="*/ 1000 w 11869"/>
                  <a:gd name="connsiteY7" fmla="*/ 0 h 10000"/>
                  <a:gd name="connsiteX0" fmla="*/ 1000 w 11869"/>
                  <a:gd name="connsiteY0" fmla="*/ 0 h 10000"/>
                  <a:gd name="connsiteX1" fmla="*/ 11000 w 11869"/>
                  <a:gd name="connsiteY1" fmla="*/ 0 h 10000"/>
                  <a:gd name="connsiteX2" fmla="*/ 11865 w 11869"/>
                  <a:gd name="connsiteY2" fmla="*/ 2631 h 10000"/>
                  <a:gd name="connsiteX3" fmla="*/ 11219 w 11869"/>
                  <a:gd name="connsiteY3" fmla="*/ 6922 h 10000"/>
                  <a:gd name="connsiteX4" fmla="*/ 6000 w 11869"/>
                  <a:gd name="connsiteY4" fmla="*/ 10000 h 10000"/>
                  <a:gd name="connsiteX5" fmla="*/ 2095 w 11869"/>
                  <a:gd name="connsiteY5" fmla="*/ 7102 h 10000"/>
                  <a:gd name="connsiteX6" fmla="*/ 484 w 11869"/>
                  <a:gd name="connsiteY6" fmla="*/ 4966 h 10000"/>
                  <a:gd name="connsiteX7" fmla="*/ 1000 w 11869"/>
                  <a:gd name="connsiteY7" fmla="*/ 0 h 10000"/>
                  <a:gd name="connsiteX0" fmla="*/ 1000 w 11869"/>
                  <a:gd name="connsiteY0" fmla="*/ 0 h 10000"/>
                  <a:gd name="connsiteX1" fmla="*/ 11000 w 11869"/>
                  <a:gd name="connsiteY1" fmla="*/ 0 h 10000"/>
                  <a:gd name="connsiteX2" fmla="*/ 11865 w 11869"/>
                  <a:gd name="connsiteY2" fmla="*/ 2631 h 10000"/>
                  <a:gd name="connsiteX3" fmla="*/ 11219 w 11869"/>
                  <a:gd name="connsiteY3" fmla="*/ 6922 h 10000"/>
                  <a:gd name="connsiteX4" fmla="*/ 6000 w 11869"/>
                  <a:gd name="connsiteY4" fmla="*/ 10000 h 10000"/>
                  <a:gd name="connsiteX5" fmla="*/ 3310 w 11869"/>
                  <a:gd name="connsiteY5" fmla="*/ 9202 h 10000"/>
                  <a:gd name="connsiteX6" fmla="*/ 2095 w 11869"/>
                  <a:gd name="connsiteY6" fmla="*/ 7102 h 10000"/>
                  <a:gd name="connsiteX7" fmla="*/ 484 w 11869"/>
                  <a:gd name="connsiteY7" fmla="*/ 4966 h 10000"/>
                  <a:gd name="connsiteX8" fmla="*/ 1000 w 11869"/>
                  <a:gd name="connsiteY8" fmla="*/ 0 h 10000"/>
                  <a:gd name="connsiteX0" fmla="*/ 1000 w 11869"/>
                  <a:gd name="connsiteY0" fmla="*/ 0 h 10399"/>
                  <a:gd name="connsiteX1" fmla="*/ 11000 w 11869"/>
                  <a:gd name="connsiteY1" fmla="*/ 0 h 10399"/>
                  <a:gd name="connsiteX2" fmla="*/ 11865 w 11869"/>
                  <a:gd name="connsiteY2" fmla="*/ 2631 h 10399"/>
                  <a:gd name="connsiteX3" fmla="*/ 11219 w 11869"/>
                  <a:gd name="connsiteY3" fmla="*/ 6922 h 10399"/>
                  <a:gd name="connsiteX4" fmla="*/ 6000 w 11869"/>
                  <a:gd name="connsiteY4" fmla="*/ 10399 h 10399"/>
                  <a:gd name="connsiteX5" fmla="*/ 3310 w 11869"/>
                  <a:gd name="connsiteY5" fmla="*/ 9202 h 10399"/>
                  <a:gd name="connsiteX6" fmla="*/ 2095 w 11869"/>
                  <a:gd name="connsiteY6" fmla="*/ 7102 h 10399"/>
                  <a:gd name="connsiteX7" fmla="*/ 484 w 11869"/>
                  <a:gd name="connsiteY7" fmla="*/ 4966 h 10399"/>
                  <a:gd name="connsiteX8" fmla="*/ 1000 w 11869"/>
                  <a:gd name="connsiteY8" fmla="*/ 0 h 10399"/>
                  <a:gd name="connsiteX0" fmla="*/ 1000 w 11869"/>
                  <a:gd name="connsiteY0" fmla="*/ 0 h 10399"/>
                  <a:gd name="connsiteX1" fmla="*/ 11000 w 11869"/>
                  <a:gd name="connsiteY1" fmla="*/ 0 h 10399"/>
                  <a:gd name="connsiteX2" fmla="*/ 11865 w 11869"/>
                  <a:gd name="connsiteY2" fmla="*/ 2631 h 10399"/>
                  <a:gd name="connsiteX3" fmla="*/ 10976 w 11869"/>
                  <a:gd name="connsiteY3" fmla="*/ 6523 h 10399"/>
                  <a:gd name="connsiteX4" fmla="*/ 6000 w 11869"/>
                  <a:gd name="connsiteY4" fmla="*/ 10399 h 10399"/>
                  <a:gd name="connsiteX5" fmla="*/ 3310 w 11869"/>
                  <a:gd name="connsiteY5" fmla="*/ 9202 h 10399"/>
                  <a:gd name="connsiteX6" fmla="*/ 2095 w 11869"/>
                  <a:gd name="connsiteY6" fmla="*/ 7102 h 10399"/>
                  <a:gd name="connsiteX7" fmla="*/ 484 w 11869"/>
                  <a:gd name="connsiteY7" fmla="*/ 4966 h 10399"/>
                  <a:gd name="connsiteX8" fmla="*/ 1000 w 11869"/>
                  <a:gd name="connsiteY8" fmla="*/ 0 h 10399"/>
                  <a:gd name="connsiteX0" fmla="*/ 1000 w 11869"/>
                  <a:gd name="connsiteY0" fmla="*/ 0 h 10399"/>
                  <a:gd name="connsiteX1" fmla="*/ 11000 w 11869"/>
                  <a:gd name="connsiteY1" fmla="*/ 0 h 10399"/>
                  <a:gd name="connsiteX2" fmla="*/ 11865 w 11869"/>
                  <a:gd name="connsiteY2" fmla="*/ 2631 h 10399"/>
                  <a:gd name="connsiteX3" fmla="*/ 10976 w 11869"/>
                  <a:gd name="connsiteY3" fmla="*/ 6523 h 10399"/>
                  <a:gd name="connsiteX4" fmla="*/ 6000 w 11869"/>
                  <a:gd name="connsiteY4" fmla="*/ 10399 h 10399"/>
                  <a:gd name="connsiteX5" fmla="*/ 3310 w 11869"/>
                  <a:gd name="connsiteY5" fmla="*/ 9202 h 10399"/>
                  <a:gd name="connsiteX6" fmla="*/ 2095 w 11869"/>
                  <a:gd name="connsiteY6" fmla="*/ 7102 h 10399"/>
                  <a:gd name="connsiteX7" fmla="*/ 484 w 11869"/>
                  <a:gd name="connsiteY7" fmla="*/ 4966 h 10399"/>
                  <a:gd name="connsiteX8" fmla="*/ 1000 w 11869"/>
                  <a:gd name="connsiteY8" fmla="*/ 0 h 10399"/>
                  <a:gd name="connsiteX0" fmla="*/ 1000 w 11627"/>
                  <a:gd name="connsiteY0" fmla="*/ 0 h 10399"/>
                  <a:gd name="connsiteX1" fmla="*/ 11000 w 11627"/>
                  <a:gd name="connsiteY1" fmla="*/ 0 h 10399"/>
                  <a:gd name="connsiteX2" fmla="*/ 11622 w 11627"/>
                  <a:gd name="connsiteY2" fmla="*/ 2631 h 10399"/>
                  <a:gd name="connsiteX3" fmla="*/ 10976 w 11627"/>
                  <a:gd name="connsiteY3" fmla="*/ 6523 h 10399"/>
                  <a:gd name="connsiteX4" fmla="*/ 6000 w 11627"/>
                  <a:gd name="connsiteY4" fmla="*/ 10399 h 10399"/>
                  <a:gd name="connsiteX5" fmla="*/ 3310 w 11627"/>
                  <a:gd name="connsiteY5" fmla="*/ 9202 h 10399"/>
                  <a:gd name="connsiteX6" fmla="*/ 2095 w 11627"/>
                  <a:gd name="connsiteY6" fmla="*/ 7102 h 10399"/>
                  <a:gd name="connsiteX7" fmla="*/ 484 w 11627"/>
                  <a:gd name="connsiteY7" fmla="*/ 4966 h 10399"/>
                  <a:gd name="connsiteX8" fmla="*/ 1000 w 11627"/>
                  <a:gd name="connsiteY8" fmla="*/ 0 h 10399"/>
                  <a:gd name="connsiteX0" fmla="*/ 1000 w 11627"/>
                  <a:gd name="connsiteY0" fmla="*/ 0 h 10399"/>
                  <a:gd name="connsiteX1" fmla="*/ 11000 w 11627"/>
                  <a:gd name="connsiteY1" fmla="*/ 0 h 10399"/>
                  <a:gd name="connsiteX2" fmla="*/ 11622 w 11627"/>
                  <a:gd name="connsiteY2" fmla="*/ 2631 h 10399"/>
                  <a:gd name="connsiteX3" fmla="*/ 10976 w 11627"/>
                  <a:gd name="connsiteY3" fmla="*/ 6523 h 10399"/>
                  <a:gd name="connsiteX4" fmla="*/ 8899 w 11627"/>
                  <a:gd name="connsiteY4" fmla="*/ 8005 h 10399"/>
                  <a:gd name="connsiteX5" fmla="*/ 6000 w 11627"/>
                  <a:gd name="connsiteY5" fmla="*/ 10399 h 10399"/>
                  <a:gd name="connsiteX6" fmla="*/ 3310 w 11627"/>
                  <a:gd name="connsiteY6" fmla="*/ 9202 h 10399"/>
                  <a:gd name="connsiteX7" fmla="*/ 2095 w 11627"/>
                  <a:gd name="connsiteY7" fmla="*/ 7102 h 10399"/>
                  <a:gd name="connsiteX8" fmla="*/ 484 w 11627"/>
                  <a:gd name="connsiteY8" fmla="*/ 4966 h 10399"/>
                  <a:gd name="connsiteX9" fmla="*/ 1000 w 11627"/>
                  <a:gd name="connsiteY9" fmla="*/ 0 h 10399"/>
                  <a:gd name="connsiteX0" fmla="*/ 1000 w 11627"/>
                  <a:gd name="connsiteY0" fmla="*/ 0 h 10399"/>
                  <a:gd name="connsiteX1" fmla="*/ 11000 w 11627"/>
                  <a:gd name="connsiteY1" fmla="*/ 0 h 10399"/>
                  <a:gd name="connsiteX2" fmla="*/ 11622 w 11627"/>
                  <a:gd name="connsiteY2" fmla="*/ 2631 h 10399"/>
                  <a:gd name="connsiteX3" fmla="*/ 10976 w 11627"/>
                  <a:gd name="connsiteY3" fmla="*/ 6523 h 10399"/>
                  <a:gd name="connsiteX4" fmla="*/ 8899 w 11627"/>
                  <a:gd name="connsiteY4" fmla="*/ 8005 h 10399"/>
                  <a:gd name="connsiteX5" fmla="*/ 6000 w 11627"/>
                  <a:gd name="connsiteY5" fmla="*/ 10399 h 10399"/>
                  <a:gd name="connsiteX6" fmla="*/ 3310 w 11627"/>
                  <a:gd name="connsiteY6" fmla="*/ 9202 h 10399"/>
                  <a:gd name="connsiteX7" fmla="*/ 1609 w 11627"/>
                  <a:gd name="connsiteY7" fmla="*/ 7501 h 10399"/>
                  <a:gd name="connsiteX8" fmla="*/ 484 w 11627"/>
                  <a:gd name="connsiteY8" fmla="*/ 4966 h 10399"/>
                  <a:gd name="connsiteX9" fmla="*/ 1000 w 11627"/>
                  <a:gd name="connsiteY9" fmla="*/ 0 h 10399"/>
                  <a:gd name="connsiteX0" fmla="*/ 1000 w 11627"/>
                  <a:gd name="connsiteY0" fmla="*/ 0 h 10399"/>
                  <a:gd name="connsiteX1" fmla="*/ 11000 w 11627"/>
                  <a:gd name="connsiteY1" fmla="*/ 0 h 10399"/>
                  <a:gd name="connsiteX2" fmla="*/ 11622 w 11627"/>
                  <a:gd name="connsiteY2" fmla="*/ 2631 h 10399"/>
                  <a:gd name="connsiteX3" fmla="*/ 10976 w 11627"/>
                  <a:gd name="connsiteY3" fmla="*/ 6523 h 10399"/>
                  <a:gd name="connsiteX4" fmla="*/ 9308 w 11627"/>
                  <a:gd name="connsiteY4" fmla="*/ 8509 h 10399"/>
                  <a:gd name="connsiteX5" fmla="*/ 6000 w 11627"/>
                  <a:gd name="connsiteY5" fmla="*/ 10399 h 10399"/>
                  <a:gd name="connsiteX6" fmla="*/ 3310 w 11627"/>
                  <a:gd name="connsiteY6" fmla="*/ 9202 h 10399"/>
                  <a:gd name="connsiteX7" fmla="*/ 1609 w 11627"/>
                  <a:gd name="connsiteY7" fmla="*/ 7501 h 10399"/>
                  <a:gd name="connsiteX8" fmla="*/ 484 w 11627"/>
                  <a:gd name="connsiteY8" fmla="*/ 4966 h 10399"/>
                  <a:gd name="connsiteX9" fmla="*/ 1000 w 11627"/>
                  <a:gd name="connsiteY9" fmla="*/ 0 h 103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627" h="10399">
                    <a:moveTo>
                      <a:pt x="1000" y="0"/>
                    </a:moveTo>
                    <a:lnTo>
                      <a:pt x="11000" y="0"/>
                    </a:lnTo>
                    <a:cubicBezTo>
                      <a:pt x="10923" y="937"/>
                      <a:pt x="11699" y="1694"/>
                      <a:pt x="11622" y="2631"/>
                    </a:cubicBezTo>
                    <a:cubicBezTo>
                      <a:pt x="11626" y="4121"/>
                      <a:pt x="10972" y="5033"/>
                      <a:pt x="10976" y="6523"/>
                    </a:cubicBezTo>
                    <a:cubicBezTo>
                      <a:pt x="10522" y="7419"/>
                      <a:pt x="10137" y="7863"/>
                      <a:pt x="9308" y="8509"/>
                    </a:cubicBezTo>
                    <a:cubicBezTo>
                      <a:pt x="8479" y="9155"/>
                      <a:pt x="6931" y="10200"/>
                      <a:pt x="6000" y="10399"/>
                    </a:cubicBezTo>
                    <a:cubicBezTo>
                      <a:pt x="5184" y="9933"/>
                      <a:pt x="4126" y="9668"/>
                      <a:pt x="3310" y="9202"/>
                    </a:cubicBezTo>
                    <a:lnTo>
                      <a:pt x="1609" y="7501"/>
                    </a:lnTo>
                    <a:cubicBezTo>
                      <a:pt x="799" y="6453"/>
                      <a:pt x="812" y="6030"/>
                      <a:pt x="484" y="4966"/>
                    </a:cubicBezTo>
                    <a:cubicBezTo>
                      <a:pt x="156" y="3902"/>
                      <a:pt x="-643" y="618"/>
                      <a:pt x="1000" y="0"/>
                    </a:cubicBezTo>
                    <a:close/>
                  </a:path>
                </a:pathLst>
              </a:custGeom>
              <a:gradFill>
                <a:gsLst>
                  <a:gs pos="83000">
                    <a:srgbClr val="0898D5"/>
                  </a:gs>
                  <a:gs pos="34000">
                    <a:srgbClr val="EF392F"/>
                  </a:gs>
                  <a:gs pos="38000">
                    <a:srgbClr val="F47B24"/>
                  </a:gs>
                  <a:gs pos="56000">
                    <a:srgbClr val="F3B92A"/>
                  </a:gs>
                  <a:gs pos="48000">
                    <a:srgbClr val="F99E25"/>
                  </a:gs>
                  <a:gs pos="67000">
                    <a:srgbClr val="38B245"/>
                  </a:gs>
                </a:gsLst>
                <a:lin ang="186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HK" dirty="0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049FC06A-D541-4075-AF0E-712F0A5303AC}"/>
                  </a:ext>
                </a:extLst>
              </p:cNvPr>
              <p:cNvSpPr/>
              <p:nvPr userDrawn="1"/>
            </p:nvSpPr>
            <p:spPr>
              <a:xfrm>
                <a:off x="4802612" y="1812471"/>
                <a:ext cx="721951" cy="901038"/>
              </a:xfrm>
              <a:custGeom>
                <a:avLst/>
                <a:gdLst>
                  <a:gd name="connsiteX0" fmla="*/ 32657 w 1053193"/>
                  <a:gd name="connsiteY0" fmla="*/ 0 h 1314450"/>
                  <a:gd name="connsiteX1" fmla="*/ 0 w 1053193"/>
                  <a:gd name="connsiteY1" fmla="*/ 391886 h 1314450"/>
                  <a:gd name="connsiteX2" fmla="*/ 0 w 1053193"/>
                  <a:gd name="connsiteY2" fmla="*/ 726622 h 1314450"/>
                  <a:gd name="connsiteX3" fmla="*/ 57150 w 1053193"/>
                  <a:gd name="connsiteY3" fmla="*/ 1012372 h 1314450"/>
                  <a:gd name="connsiteX4" fmla="*/ 81643 w 1053193"/>
                  <a:gd name="connsiteY4" fmla="*/ 1314450 h 1314450"/>
                  <a:gd name="connsiteX5" fmla="*/ 538843 w 1053193"/>
                  <a:gd name="connsiteY5" fmla="*/ 1314450 h 1314450"/>
                  <a:gd name="connsiteX6" fmla="*/ 759279 w 1053193"/>
                  <a:gd name="connsiteY6" fmla="*/ 1257300 h 1314450"/>
                  <a:gd name="connsiteX7" fmla="*/ 1020536 w 1053193"/>
                  <a:gd name="connsiteY7" fmla="*/ 1118507 h 1314450"/>
                  <a:gd name="connsiteX8" fmla="*/ 1053193 w 1053193"/>
                  <a:gd name="connsiteY8" fmla="*/ 1110343 h 1314450"/>
                  <a:gd name="connsiteX9" fmla="*/ 930729 w 1053193"/>
                  <a:gd name="connsiteY9" fmla="*/ 857250 h 1314450"/>
                  <a:gd name="connsiteX10" fmla="*/ 685800 w 1053193"/>
                  <a:gd name="connsiteY10" fmla="*/ 391886 h 1314450"/>
                  <a:gd name="connsiteX11" fmla="*/ 440872 w 1053193"/>
                  <a:gd name="connsiteY11" fmla="*/ 195943 h 1314450"/>
                  <a:gd name="connsiteX12" fmla="*/ 32657 w 1053193"/>
                  <a:gd name="connsiteY12" fmla="*/ 0 h 1314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53193" h="1314450">
                    <a:moveTo>
                      <a:pt x="32657" y="0"/>
                    </a:moveTo>
                    <a:lnTo>
                      <a:pt x="0" y="391886"/>
                    </a:lnTo>
                    <a:lnTo>
                      <a:pt x="0" y="726622"/>
                    </a:lnTo>
                    <a:lnTo>
                      <a:pt x="57150" y="1012372"/>
                    </a:lnTo>
                    <a:lnTo>
                      <a:pt x="81643" y="1314450"/>
                    </a:lnTo>
                    <a:lnTo>
                      <a:pt x="538843" y="1314450"/>
                    </a:lnTo>
                    <a:lnTo>
                      <a:pt x="759279" y="1257300"/>
                    </a:lnTo>
                    <a:lnTo>
                      <a:pt x="1020536" y="1118507"/>
                    </a:lnTo>
                    <a:lnTo>
                      <a:pt x="1053193" y="1110343"/>
                    </a:lnTo>
                    <a:lnTo>
                      <a:pt x="930729" y="857250"/>
                    </a:lnTo>
                    <a:lnTo>
                      <a:pt x="685800" y="391886"/>
                    </a:lnTo>
                    <a:lnTo>
                      <a:pt x="440872" y="195943"/>
                    </a:lnTo>
                    <a:lnTo>
                      <a:pt x="32657" y="0"/>
                    </a:lnTo>
                    <a:close/>
                  </a:path>
                </a:pathLst>
              </a:custGeom>
              <a:gradFill>
                <a:gsLst>
                  <a:gs pos="9000">
                    <a:srgbClr val="90B538"/>
                  </a:gs>
                  <a:gs pos="21000">
                    <a:srgbClr val="46B243"/>
                  </a:gs>
                  <a:gs pos="31000">
                    <a:srgbClr val="29B147"/>
                  </a:gs>
                  <a:gs pos="46000">
                    <a:srgbClr val="0DA983"/>
                  </a:gs>
                  <a:gs pos="67000">
                    <a:srgbClr val="089FD3"/>
                  </a:gs>
                  <a:gs pos="81000">
                    <a:srgbClr val="0890CC"/>
                  </a:gs>
                  <a:gs pos="83000">
                    <a:srgbClr val="077DC2"/>
                  </a:gs>
                </a:gsLst>
                <a:lin ang="20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HK" dirty="0"/>
              </a:p>
            </p:txBody>
          </p:sp>
          <p:sp>
            <p:nvSpPr>
              <p:cNvPr id="37" name="Rectangle 3">
                <a:extLst>
                  <a:ext uri="{FF2B5EF4-FFF2-40B4-BE49-F238E27FC236}">
                    <a16:creationId xmlns:a16="http://schemas.microsoft.com/office/drawing/2014/main" id="{E0E5C2BC-9610-4CC2-8FD5-71282463CE6B}"/>
                  </a:ext>
                </a:extLst>
              </p:cNvPr>
              <p:cNvSpPr/>
              <p:nvPr userDrawn="1"/>
            </p:nvSpPr>
            <p:spPr>
              <a:xfrm>
                <a:off x="5574468" y="1735744"/>
                <a:ext cx="818571" cy="977765"/>
              </a:xfrm>
              <a:custGeom>
                <a:avLst/>
                <a:gdLst>
                  <a:gd name="connsiteX0" fmla="*/ 0 w 1750302"/>
                  <a:gd name="connsiteY0" fmla="*/ 0 h 992038"/>
                  <a:gd name="connsiteX1" fmla="*/ 1750302 w 1750302"/>
                  <a:gd name="connsiteY1" fmla="*/ 0 h 992038"/>
                  <a:gd name="connsiteX2" fmla="*/ 1750302 w 1750302"/>
                  <a:gd name="connsiteY2" fmla="*/ 992038 h 992038"/>
                  <a:gd name="connsiteX3" fmla="*/ 0 w 1750302"/>
                  <a:gd name="connsiteY3" fmla="*/ 992038 h 992038"/>
                  <a:gd name="connsiteX4" fmla="*/ 0 w 1750302"/>
                  <a:gd name="connsiteY4" fmla="*/ 0 h 992038"/>
                  <a:gd name="connsiteX0" fmla="*/ 250166 w 1750302"/>
                  <a:gd name="connsiteY0" fmla="*/ 414068 h 992038"/>
                  <a:gd name="connsiteX1" fmla="*/ 1750302 w 1750302"/>
                  <a:gd name="connsiteY1" fmla="*/ 0 h 992038"/>
                  <a:gd name="connsiteX2" fmla="*/ 1750302 w 1750302"/>
                  <a:gd name="connsiteY2" fmla="*/ 992038 h 992038"/>
                  <a:gd name="connsiteX3" fmla="*/ 0 w 1750302"/>
                  <a:gd name="connsiteY3" fmla="*/ 992038 h 992038"/>
                  <a:gd name="connsiteX4" fmla="*/ 250166 w 1750302"/>
                  <a:gd name="connsiteY4" fmla="*/ 414068 h 992038"/>
                  <a:gd name="connsiteX0" fmla="*/ 276045 w 1750302"/>
                  <a:gd name="connsiteY0" fmla="*/ 414068 h 992038"/>
                  <a:gd name="connsiteX1" fmla="*/ 1750302 w 1750302"/>
                  <a:gd name="connsiteY1" fmla="*/ 0 h 992038"/>
                  <a:gd name="connsiteX2" fmla="*/ 1750302 w 1750302"/>
                  <a:gd name="connsiteY2" fmla="*/ 992038 h 992038"/>
                  <a:gd name="connsiteX3" fmla="*/ 0 w 1750302"/>
                  <a:gd name="connsiteY3" fmla="*/ 992038 h 992038"/>
                  <a:gd name="connsiteX4" fmla="*/ 276045 w 1750302"/>
                  <a:gd name="connsiteY4" fmla="*/ 414068 h 992038"/>
                  <a:gd name="connsiteX0" fmla="*/ 285670 w 1750302"/>
                  <a:gd name="connsiteY0" fmla="*/ 385192 h 992038"/>
                  <a:gd name="connsiteX1" fmla="*/ 1750302 w 1750302"/>
                  <a:gd name="connsiteY1" fmla="*/ 0 h 992038"/>
                  <a:gd name="connsiteX2" fmla="*/ 1750302 w 1750302"/>
                  <a:gd name="connsiteY2" fmla="*/ 992038 h 992038"/>
                  <a:gd name="connsiteX3" fmla="*/ 0 w 1750302"/>
                  <a:gd name="connsiteY3" fmla="*/ 992038 h 992038"/>
                  <a:gd name="connsiteX4" fmla="*/ 285670 w 1750302"/>
                  <a:gd name="connsiteY4" fmla="*/ 385192 h 992038"/>
                  <a:gd name="connsiteX0" fmla="*/ 285670 w 1750302"/>
                  <a:gd name="connsiteY0" fmla="*/ 385192 h 992038"/>
                  <a:gd name="connsiteX1" fmla="*/ 447650 w 1750302"/>
                  <a:gd name="connsiteY1" fmla="*/ 250215 h 992038"/>
                  <a:gd name="connsiteX2" fmla="*/ 1750302 w 1750302"/>
                  <a:gd name="connsiteY2" fmla="*/ 0 h 992038"/>
                  <a:gd name="connsiteX3" fmla="*/ 1750302 w 1750302"/>
                  <a:gd name="connsiteY3" fmla="*/ 992038 h 992038"/>
                  <a:gd name="connsiteX4" fmla="*/ 0 w 1750302"/>
                  <a:gd name="connsiteY4" fmla="*/ 992038 h 992038"/>
                  <a:gd name="connsiteX5" fmla="*/ 285670 w 1750302"/>
                  <a:gd name="connsiteY5" fmla="*/ 385192 h 992038"/>
                  <a:gd name="connsiteX0" fmla="*/ 285670 w 1750302"/>
                  <a:gd name="connsiteY0" fmla="*/ 385192 h 992038"/>
                  <a:gd name="connsiteX1" fmla="*/ 447650 w 1750302"/>
                  <a:gd name="connsiteY1" fmla="*/ 250215 h 992038"/>
                  <a:gd name="connsiteX2" fmla="*/ 688282 w 1750302"/>
                  <a:gd name="connsiteY2" fmla="*/ 48085 h 992038"/>
                  <a:gd name="connsiteX3" fmla="*/ 1750302 w 1750302"/>
                  <a:gd name="connsiteY3" fmla="*/ 0 h 992038"/>
                  <a:gd name="connsiteX4" fmla="*/ 1750302 w 1750302"/>
                  <a:gd name="connsiteY4" fmla="*/ 992038 h 992038"/>
                  <a:gd name="connsiteX5" fmla="*/ 0 w 1750302"/>
                  <a:gd name="connsiteY5" fmla="*/ 992038 h 992038"/>
                  <a:gd name="connsiteX6" fmla="*/ 285670 w 1750302"/>
                  <a:gd name="connsiteY6" fmla="*/ 385192 h 992038"/>
                  <a:gd name="connsiteX0" fmla="*/ 285670 w 1750302"/>
                  <a:gd name="connsiteY0" fmla="*/ 385192 h 992038"/>
                  <a:gd name="connsiteX1" fmla="*/ 447650 w 1750302"/>
                  <a:gd name="connsiteY1" fmla="*/ 250215 h 992038"/>
                  <a:gd name="connsiteX2" fmla="*/ 688282 w 1750302"/>
                  <a:gd name="connsiteY2" fmla="*/ 48085 h 992038"/>
                  <a:gd name="connsiteX3" fmla="*/ 1135434 w 1750302"/>
                  <a:gd name="connsiteY3" fmla="*/ 47531 h 992038"/>
                  <a:gd name="connsiteX4" fmla="*/ 1750302 w 1750302"/>
                  <a:gd name="connsiteY4" fmla="*/ 0 h 992038"/>
                  <a:gd name="connsiteX5" fmla="*/ 1750302 w 1750302"/>
                  <a:gd name="connsiteY5" fmla="*/ 992038 h 992038"/>
                  <a:gd name="connsiteX6" fmla="*/ 0 w 1750302"/>
                  <a:gd name="connsiteY6" fmla="*/ 992038 h 992038"/>
                  <a:gd name="connsiteX7" fmla="*/ 285670 w 1750302"/>
                  <a:gd name="connsiteY7" fmla="*/ 385192 h 992038"/>
                  <a:gd name="connsiteX0" fmla="*/ 285670 w 1750302"/>
                  <a:gd name="connsiteY0" fmla="*/ 385192 h 992038"/>
                  <a:gd name="connsiteX1" fmla="*/ 447650 w 1750302"/>
                  <a:gd name="connsiteY1" fmla="*/ 250215 h 992038"/>
                  <a:gd name="connsiteX2" fmla="*/ 688282 w 1750302"/>
                  <a:gd name="connsiteY2" fmla="*/ 48085 h 992038"/>
                  <a:gd name="connsiteX3" fmla="*/ 1135434 w 1750302"/>
                  <a:gd name="connsiteY3" fmla="*/ 47531 h 992038"/>
                  <a:gd name="connsiteX4" fmla="*/ 1750302 w 1750302"/>
                  <a:gd name="connsiteY4" fmla="*/ 0 h 992038"/>
                  <a:gd name="connsiteX5" fmla="*/ 1750302 w 1750302"/>
                  <a:gd name="connsiteY5" fmla="*/ 992038 h 992038"/>
                  <a:gd name="connsiteX6" fmla="*/ 0 w 1750302"/>
                  <a:gd name="connsiteY6" fmla="*/ 992038 h 992038"/>
                  <a:gd name="connsiteX7" fmla="*/ 285670 w 1750302"/>
                  <a:gd name="connsiteY7" fmla="*/ 385192 h 992038"/>
                  <a:gd name="connsiteX0" fmla="*/ 285670 w 1750302"/>
                  <a:gd name="connsiteY0" fmla="*/ 337661 h 944507"/>
                  <a:gd name="connsiteX1" fmla="*/ 447650 w 1750302"/>
                  <a:gd name="connsiteY1" fmla="*/ 202684 h 944507"/>
                  <a:gd name="connsiteX2" fmla="*/ 688282 w 1750302"/>
                  <a:gd name="connsiteY2" fmla="*/ 554 h 944507"/>
                  <a:gd name="connsiteX3" fmla="*/ 1135434 w 1750302"/>
                  <a:gd name="connsiteY3" fmla="*/ 0 h 944507"/>
                  <a:gd name="connsiteX4" fmla="*/ 1702175 w 1750302"/>
                  <a:gd name="connsiteY4" fmla="*/ 298979 h 944507"/>
                  <a:gd name="connsiteX5" fmla="*/ 1750302 w 1750302"/>
                  <a:gd name="connsiteY5" fmla="*/ 944507 h 944507"/>
                  <a:gd name="connsiteX6" fmla="*/ 0 w 1750302"/>
                  <a:gd name="connsiteY6" fmla="*/ 944507 h 944507"/>
                  <a:gd name="connsiteX7" fmla="*/ 285670 w 1750302"/>
                  <a:gd name="connsiteY7" fmla="*/ 337661 h 944507"/>
                  <a:gd name="connsiteX0" fmla="*/ 285670 w 1750302"/>
                  <a:gd name="connsiteY0" fmla="*/ 337661 h 944507"/>
                  <a:gd name="connsiteX1" fmla="*/ 447650 w 1750302"/>
                  <a:gd name="connsiteY1" fmla="*/ 202684 h 944507"/>
                  <a:gd name="connsiteX2" fmla="*/ 688282 w 1750302"/>
                  <a:gd name="connsiteY2" fmla="*/ 554 h 944507"/>
                  <a:gd name="connsiteX3" fmla="*/ 1135434 w 1750302"/>
                  <a:gd name="connsiteY3" fmla="*/ 0 h 944507"/>
                  <a:gd name="connsiteX4" fmla="*/ 1702175 w 1750302"/>
                  <a:gd name="connsiteY4" fmla="*/ 347105 h 944507"/>
                  <a:gd name="connsiteX5" fmla="*/ 1750302 w 1750302"/>
                  <a:gd name="connsiteY5" fmla="*/ 944507 h 944507"/>
                  <a:gd name="connsiteX6" fmla="*/ 0 w 1750302"/>
                  <a:gd name="connsiteY6" fmla="*/ 944507 h 944507"/>
                  <a:gd name="connsiteX7" fmla="*/ 285670 w 1750302"/>
                  <a:gd name="connsiteY7" fmla="*/ 337661 h 944507"/>
                  <a:gd name="connsiteX0" fmla="*/ 285670 w 1750302"/>
                  <a:gd name="connsiteY0" fmla="*/ 337661 h 944507"/>
                  <a:gd name="connsiteX1" fmla="*/ 447650 w 1750302"/>
                  <a:gd name="connsiteY1" fmla="*/ 202684 h 944507"/>
                  <a:gd name="connsiteX2" fmla="*/ 688282 w 1750302"/>
                  <a:gd name="connsiteY2" fmla="*/ 554 h 944507"/>
                  <a:gd name="connsiteX3" fmla="*/ 1135434 w 1750302"/>
                  <a:gd name="connsiteY3" fmla="*/ 0 h 944507"/>
                  <a:gd name="connsiteX4" fmla="*/ 1702175 w 1750302"/>
                  <a:gd name="connsiteY4" fmla="*/ 347105 h 944507"/>
                  <a:gd name="connsiteX5" fmla="*/ 1750302 w 1750302"/>
                  <a:gd name="connsiteY5" fmla="*/ 944507 h 944507"/>
                  <a:gd name="connsiteX6" fmla="*/ 0 w 1750302"/>
                  <a:gd name="connsiteY6" fmla="*/ 944507 h 944507"/>
                  <a:gd name="connsiteX7" fmla="*/ 285670 w 1750302"/>
                  <a:gd name="connsiteY7" fmla="*/ 337661 h 944507"/>
                  <a:gd name="connsiteX0" fmla="*/ 285670 w 1750302"/>
                  <a:gd name="connsiteY0" fmla="*/ 337661 h 944507"/>
                  <a:gd name="connsiteX1" fmla="*/ 447650 w 1750302"/>
                  <a:gd name="connsiteY1" fmla="*/ 202684 h 944507"/>
                  <a:gd name="connsiteX2" fmla="*/ 688282 w 1750302"/>
                  <a:gd name="connsiteY2" fmla="*/ 554 h 944507"/>
                  <a:gd name="connsiteX3" fmla="*/ 1135434 w 1750302"/>
                  <a:gd name="connsiteY3" fmla="*/ 0 h 944507"/>
                  <a:gd name="connsiteX4" fmla="*/ 1702175 w 1750302"/>
                  <a:gd name="connsiteY4" fmla="*/ 347105 h 944507"/>
                  <a:gd name="connsiteX5" fmla="*/ 1750302 w 1750302"/>
                  <a:gd name="connsiteY5" fmla="*/ 944507 h 944507"/>
                  <a:gd name="connsiteX6" fmla="*/ 0 w 1750302"/>
                  <a:gd name="connsiteY6" fmla="*/ 944507 h 944507"/>
                  <a:gd name="connsiteX7" fmla="*/ 285670 w 1750302"/>
                  <a:gd name="connsiteY7" fmla="*/ 337661 h 944507"/>
                  <a:gd name="connsiteX0" fmla="*/ 285670 w 1750302"/>
                  <a:gd name="connsiteY0" fmla="*/ 337661 h 944507"/>
                  <a:gd name="connsiteX1" fmla="*/ 447650 w 1750302"/>
                  <a:gd name="connsiteY1" fmla="*/ 202684 h 944507"/>
                  <a:gd name="connsiteX2" fmla="*/ 688282 w 1750302"/>
                  <a:gd name="connsiteY2" fmla="*/ 554 h 944507"/>
                  <a:gd name="connsiteX3" fmla="*/ 1135434 w 1750302"/>
                  <a:gd name="connsiteY3" fmla="*/ 0 h 944507"/>
                  <a:gd name="connsiteX4" fmla="*/ 1740676 w 1750302"/>
                  <a:gd name="connsiteY4" fmla="*/ 356731 h 944507"/>
                  <a:gd name="connsiteX5" fmla="*/ 1750302 w 1750302"/>
                  <a:gd name="connsiteY5" fmla="*/ 944507 h 944507"/>
                  <a:gd name="connsiteX6" fmla="*/ 0 w 1750302"/>
                  <a:gd name="connsiteY6" fmla="*/ 944507 h 944507"/>
                  <a:gd name="connsiteX7" fmla="*/ 285670 w 1750302"/>
                  <a:gd name="connsiteY7" fmla="*/ 337661 h 944507"/>
                  <a:gd name="connsiteX0" fmla="*/ 285670 w 1750302"/>
                  <a:gd name="connsiteY0" fmla="*/ 337661 h 944507"/>
                  <a:gd name="connsiteX1" fmla="*/ 447650 w 1750302"/>
                  <a:gd name="connsiteY1" fmla="*/ 202684 h 944507"/>
                  <a:gd name="connsiteX2" fmla="*/ 688282 w 1750302"/>
                  <a:gd name="connsiteY2" fmla="*/ 554 h 944507"/>
                  <a:gd name="connsiteX3" fmla="*/ 1135434 w 1750302"/>
                  <a:gd name="connsiteY3" fmla="*/ 0 h 944507"/>
                  <a:gd name="connsiteX4" fmla="*/ 1702175 w 1750302"/>
                  <a:gd name="connsiteY4" fmla="*/ 366356 h 944507"/>
                  <a:gd name="connsiteX5" fmla="*/ 1750302 w 1750302"/>
                  <a:gd name="connsiteY5" fmla="*/ 944507 h 944507"/>
                  <a:gd name="connsiteX6" fmla="*/ 0 w 1750302"/>
                  <a:gd name="connsiteY6" fmla="*/ 944507 h 944507"/>
                  <a:gd name="connsiteX7" fmla="*/ 285670 w 1750302"/>
                  <a:gd name="connsiteY7" fmla="*/ 337661 h 944507"/>
                  <a:gd name="connsiteX0" fmla="*/ 285670 w 1750302"/>
                  <a:gd name="connsiteY0" fmla="*/ 337661 h 944507"/>
                  <a:gd name="connsiteX1" fmla="*/ 447650 w 1750302"/>
                  <a:gd name="connsiteY1" fmla="*/ 202684 h 944507"/>
                  <a:gd name="connsiteX2" fmla="*/ 688282 w 1750302"/>
                  <a:gd name="connsiteY2" fmla="*/ 554 h 944507"/>
                  <a:gd name="connsiteX3" fmla="*/ 1135434 w 1750302"/>
                  <a:gd name="connsiteY3" fmla="*/ 0 h 944507"/>
                  <a:gd name="connsiteX4" fmla="*/ 1702175 w 1750302"/>
                  <a:gd name="connsiteY4" fmla="*/ 366356 h 944507"/>
                  <a:gd name="connsiteX5" fmla="*/ 1750302 w 1750302"/>
                  <a:gd name="connsiteY5" fmla="*/ 944507 h 944507"/>
                  <a:gd name="connsiteX6" fmla="*/ 0 w 1750302"/>
                  <a:gd name="connsiteY6" fmla="*/ 944507 h 944507"/>
                  <a:gd name="connsiteX7" fmla="*/ 285670 w 1750302"/>
                  <a:gd name="connsiteY7" fmla="*/ 337661 h 944507"/>
                  <a:gd name="connsiteX0" fmla="*/ 285670 w 1750302"/>
                  <a:gd name="connsiteY0" fmla="*/ 337661 h 944507"/>
                  <a:gd name="connsiteX1" fmla="*/ 447650 w 1750302"/>
                  <a:gd name="connsiteY1" fmla="*/ 202684 h 944507"/>
                  <a:gd name="connsiteX2" fmla="*/ 688282 w 1750302"/>
                  <a:gd name="connsiteY2" fmla="*/ 554 h 944507"/>
                  <a:gd name="connsiteX3" fmla="*/ 1135434 w 1750302"/>
                  <a:gd name="connsiteY3" fmla="*/ 0 h 944507"/>
                  <a:gd name="connsiteX4" fmla="*/ 1673299 w 1750302"/>
                  <a:gd name="connsiteY4" fmla="*/ 356730 h 944507"/>
                  <a:gd name="connsiteX5" fmla="*/ 1750302 w 1750302"/>
                  <a:gd name="connsiteY5" fmla="*/ 944507 h 944507"/>
                  <a:gd name="connsiteX6" fmla="*/ 0 w 1750302"/>
                  <a:gd name="connsiteY6" fmla="*/ 944507 h 944507"/>
                  <a:gd name="connsiteX7" fmla="*/ 285670 w 1750302"/>
                  <a:gd name="connsiteY7" fmla="*/ 337661 h 944507"/>
                  <a:gd name="connsiteX0" fmla="*/ 285670 w 1750302"/>
                  <a:gd name="connsiteY0" fmla="*/ 337661 h 944514"/>
                  <a:gd name="connsiteX1" fmla="*/ 447650 w 1750302"/>
                  <a:gd name="connsiteY1" fmla="*/ 202684 h 944514"/>
                  <a:gd name="connsiteX2" fmla="*/ 688282 w 1750302"/>
                  <a:gd name="connsiteY2" fmla="*/ 554 h 944514"/>
                  <a:gd name="connsiteX3" fmla="*/ 1135434 w 1750302"/>
                  <a:gd name="connsiteY3" fmla="*/ 0 h 944514"/>
                  <a:gd name="connsiteX4" fmla="*/ 1673299 w 1750302"/>
                  <a:gd name="connsiteY4" fmla="*/ 356730 h 944514"/>
                  <a:gd name="connsiteX5" fmla="*/ 1750302 w 1750302"/>
                  <a:gd name="connsiteY5" fmla="*/ 944507 h 944514"/>
                  <a:gd name="connsiteX6" fmla="*/ 268451 w 1750302"/>
                  <a:gd name="connsiteY6" fmla="*/ 857624 h 944514"/>
                  <a:gd name="connsiteX7" fmla="*/ 0 w 1750302"/>
                  <a:gd name="connsiteY7" fmla="*/ 944507 h 944514"/>
                  <a:gd name="connsiteX8" fmla="*/ 285670 w 1750302"/>
                  <a:gd name="connsiteY8" fmla="*/ 337661 h 944514"/>
                  <a:gd name="connsiteX0" fmla="*/ 285670 w 1750302"/>
                  <a:gd name="connsiteY0" fmla="*/ 337661 h 944511"/>
                  <a:gd name="connsiteX1" fmla="*/ 447650 w 1750302"/>
                  <a:gd name="connsiteY1" fmla="*/ 202684 h 944511"/>
                  <a:gd name="connsiteX2" fmla="*/ 688282 w 1750302"/>
                  <a:gd name="connsiteY2" fmla="*/ 554 h 944511"/>
                  <a:gd name="connsiteX3" fmla="*/ 1135434 w 1750302"/>
                  <a:gd name="connsiteY3" fmla="*/ 0 h 944511"/>
                  <a:gd name="connsiteX4" fmla="*/ 1673299 w 1750302"/>
                  <a:gd name="connsiteY4" fmla="*/ 356730 h 944511"/>
                  <a:gd name="connsiteX5" fmla="*/ 1750302 w 1750302"/>
                  <a:gd name="connsiteY5" fmla="*/ 944507 h 944511"/>
                  <a:gd name="connsiteX6" fmla="*/ 268451 w 1750302"/>
                  <a:gd name="connsiteY6" fmla="*/ 857624 h 944511"/>
                  <a:gd name="connsiteX7" fmla="*/ 0 w 1750302"/>
                  <a:gd name="connsiteY7" fmla="*/ 944507 h 944511"/>
                  <a:gd name="connsiteX8" fmla="*/ 285670 w 1750302"/>
                  <a:gd name="connsiteY8" fmla="*/ 337661 h 944511"/>
                  <a:gd name="connsiteX0" fmla="*/ 285670 w 1750302"/>
                  <a:gd name="connsiteY0" fmla="*/ 337661 h 958114"/>
                  <a:gd name="connsiteX1" fmla="*/ 447650 w 1750302"/>
                  <a:gd name="connsiteY1" fmla="*/ 202684 h 958114"/>
                  <a:gd name="connsiteX2" fmla="*/ 688282 w 1750302"/>
                  <a:gd name="connsiteY2" fmla="*/ 554 h 958114"/>
                  <a:gd name="connsiteX3" fmla="*/ 1135434 w 1750302"/>
                  <a:gd name="connsiteY3" fmla="*/ 0 h 958114"/>
                  <a:gd name="connsiteX4" fmla="*/ 1673299 w 1750302"/>
                  <a:gd name="connsiteY4" fmla="*/ 356730 h 958114"/>
                  <a:gd name="connsiteX5" fmla="*/ 1750302 w 1750302"/>
                  <a:gd name="connsiteY5" fmla="*/ 944507 h 958114"/>
                  <a:gd name="connsiteX6" fmla="*/ 709322 w 1750302"/>
                  <a:gd name="connsiteY6" fmla="*/ 686174 h 958114"/>
                  <a:gd name="connsiteX7" fmla="*/ 268451 w 1750302"/>
                  <a:gd name="connsiteY7" fmla="*/ 857624 h 958114"/>
                  <a:gd name="connsiteX8" fmla="*/ 0 w 1750302"/>
                  <a:gd name="connsiteY8" fmla="*/ 944507 h 958114"/>
                  <a:gd name="connsiteX9" fmla="*/ 285670 w 1750302"/>
                  <a:gd name="connsiteY9" fmla="*/ 337661 h 958114"/>
                  <a:gd name="connsiteX0" fmla="*/ 285670 w 1750302"/>
                  <a:gd name="connsiteY0" fmla="*/ 337661 h 967242"/>
                  <a:gd name="connsiteX1" fmla="*/ 447650 w 1750302"/>
                  <a:gd name="connsiteY1" fmla="*/ 202684 h 967242"/>
                  <a:gd name="connsiteX2" fmla="*/ 688282 w 1750302"/>
                  <a:gd name="connsiteY2" fmla="*/ 554 h 967242"/>
                  <a:gd name="connsiteX3" fmla="*/ 1135434 w 1750302"/>
                  <a:gd name="connsiteY3" fmla="*/ 0 h 967242"/>
                  <a:gd name="connsiteX4" fmla="*/ 1673299 w 1750302"/>
                  <a:gd name="connsiteY4" fmla="*/ 356730 h 967242"/>
                  <a:gd name="connsiteX5" fmla="*/ 1750302 w 1750302"/>
                  <a:gd name="connsiteY5" fmla="*/ 944507 h 967242"/>
                  <a:gd name="connsiteX6" fmla="*/ 741979 w 1750302"/>
                  <a:gd name="connsiteY6" fmla="*/ 841295 h 967242"/>
                  <a:gd name="connsiteX7" fmla="*/ 268451 w 1750302"/>
                  <a:gd name="connsiteY7" fmla="*/ 857624 h 967242"/>
                  <a:gd name="connsiteX8" fmla="*/ 0 w 1750302"/>
                  <a:gd name="connsiteY8" fmla="*/ 944507 h 967242"/>
                  <a:gd name="connsiteX9" fmla="*/ 285670 w 1750302"/>
                  <a:gd name="connsiteY9" fmla="*/ 337661 h 967242"/>
                  <a:gd name="connsiteX0" fmla="*/ 285670 w 1750302"/>
                  <a:gd name="connsiteY0" fmla="*/ 337661 h 968003"/>
                  <a:gd name="connsiteX1" fmla="*/ 447650 w 1750302"/>
                  <a:gd name="connsiteY1" fmla="*/ 202684 h 968003"/>
                  <a:gd name="connsiteX2" fmla="*/ 688282 w 1750302"/>
                  <a:gd name="connsiteY2" fmla="*/ 554 h 968003"/>
                  <a:gd name="connsiteX3" fmla="*/ 1135434 w 1750302"/>
                  <a:gd name="connsiteY3" fmla="*/ 0 h 968003"/>
                  <a:gd name="connsiteX4" fmla="*/ 1673299 w 1750302"/>
                  <a:gd name="connsiteY4" fmla="*/ 356730 h 968003"/>
                  <a:gd name="connsiteX5" fmla="*/ 1750302 w 1750302"/>
                  <a:gd name="connsiteY5" fmla="*/ 944507 h 968003"/>
                  <a:gd name="connsiteX6" fmla="*/ 741979 w 1750302"/>
                  <a:gd name="connsiteY6" fmla="*/ 841295 h 968003"/>
                  <a:gd name="connsiteX7" fmla="*/ 268451 w 1750302"/>
                  <a:gd name="connsiteY7" fmla="*/ 857624 h 968003"/>
                  <a:gd name="connsiteX8" fmla="*/ 0 w 1750302"/>
                  <a:gd name="connsiteY8" fmla="*/ 944507 h 968003"/>
                  <a:gd name="connsiteX9" fmla="*/ 285670 w 1750302"/>
                  <a:gd name="connsiteY9" fmla="*/ 337661 h 968003"/>
                  <a:gd name="connsiteX0" fmla="*/ 285670 w 1750302"/>
                  <a:gd name="connsiteY0" fmla="*/ 337661 h 968003"/>
                  <a:gd name="connsiteX1" fmla="*/ 447650 w 1750302"/>
                  <a:gd name="connsiteY1" fmla="*/ 202684 h 968003"/>
                  <a:gd name="connsiteX2" fmla="*/ 688282 w 1750302"/>
                  <a:gd name="connsiteY2" fmla="*/ 554 h 968003"/>
                  <a:gd name="connsiteX3" fmla="*/ 1135434 w 1750302"/>
                  <a:gd name="connsiteY3" fmla="*/ 0 h 968003"/>
                  <a:gd name="connsiteX4" fmla="*/ 1673299 w 1750302"/>
                  <a:gd name="connsiteY4" fmla="*/ 356730 h 968003"/>
                  <a:gd name="connsiteX5" fmla="*/ 1750302 w 1750302"/>
                  <a:gd name="connsiteY5" fmla="*/ 944507 h 968003"/>
                  <a:gd name="connsiteX6" fmla="*/ 725650 w 1750302"/>
                  <a:gd name="connsiteY6" fmla="*/ 841295 h 968003"/>
                  <a:gd name="connsiteX7" fmla="*/ 268451 w 1750302"/>
                  <a:gd name="connsiteY7" fmla="*/ 857624 h 968003"/>
                  <a:gd name="connsiteX8" fmla="*/ 0 w 1750302"/>
                  <a:gd name="connsiteY8" fmla="*/ 944507 h 968003"/>
                  <a:gd name="connsiteX9" fmla="*/ 285670 w 1750302"/>
                  <a:gd name="connsiteY9" fmla="*/ 337661 h 968003"/>
                  <a:gd name="connsiteX0" fmla="*/ 285670 w 1750302"/>
                  <a:gd name="connsiteY0" fmla="*/ 337661 h 968003"/>
                  <a:gd name="connsiteX1" fmla="*/ 447650 w 1750302"/>
                  <a:gd name="connsiteY1" fmla="*/ 202684 h 968003"/>
                  <a:gd name="connsiteX2" fmla="*/ 688282 w 1750302"/>
                  <a:gd name="connsiteY2" fmla="*/ 554 h 968003"/>
                  <a:gd name="connsiteX3" fmla="*/ 1135434 w 1750302"/>
                  <a:gd name="connsiteY3" fmla="*/ 0 h 968003"/>
                  <a:gd name="connsiteX4" fmla="*/ 895885 w 1750302"/>
                  <a:gd name="connsiteY4" fmla="*/ 332237 h 968003"/>
                  <a:gd name="connsiteX5" fmla="*/ 1750302 w 1750302"/>
                  <a:gd name="connsiteY5" fmla="*/ 944507 h 968003"/>
                  <a:gd name="connsiteX6" fmla="*/ 725650 w 1750302"/>
                  <a:gd name="connsiteY6" fmla="*/ 841295 h 968003"/>
                  <a:gd name="connsiteX7" fmla="*/ 268451 w 1750302"/>
                  <a:gd name="connsiteY7" fmla="*/ 857624 h 968003"/>
                  <a:gd name="connsiteX8" fmla="*/ 0 w 1750302"/>
                  <a:gd name="connsiteY8" fmla="*/ 944507 h 968003"/>
                  <a:gd name="connsiteX9" fmla="*/ 285670 w 1750302"/>
                  <a:gd name="connsiteY9" fmla="*/ 337661 h 968003"/>
                  <a:gd name="connsiteX0" fmla="*/ 285670 w 1140515"/>
                  <a:gd name="connsiteY0" fmla="*/ 337661 h 944507"/>
                  <a:gd name="connsiteX1" fmla="*/ 447650 w 1140515"/>
                  <a:gd name="connsiteY1" fmla="*/ 202684 h 944507"/>
                  <a:gd name="connsiteX2" fmla="*/ 688282 w 1140515"/>
                  <a:gd name="connsiteY2" fmla="*/ 554 h 944507"/>
                  <a:gd name="connsiteX3" fmla="*/ 1135434 w 1140515"/>
                  <a:gd name="connsiteY3" fmla="*/ 0 h 944507"/>
                  <a:gd name="connsiteX4" fmla="*/ 895885 w 1140515"/>
                  <a:gd name="connsiteY4" fmla="*/ 332237 h 944507"/>
                  <a:gd name="connsiteX5" fmla="*/ 784941 w 1140515"/>
                  <a:gd name="connsiteY5" fmla="*/ 797550 h 944507"/>
                  <a:gd name="connsiteX6" fmla="*/ 725650 w 1140515"/>
                  <a:gd name="connsiteY6" fmla="*/ 841295 h 944507"/>
                  <a:gd name="connsiteX7" fmla="*/ 268451 w 1140515"/>
                  <a:gd name="connsiteY7" fmla="*/ 857624 h 944507"/>
                  <a:gd name="connsiteX8" fmla="*/ 0 w 1140515"/>
                  <a:gd name="connsiteY8" fmla="*/ 944507 h 944507"/>
                  <a:gd name="connsiteX9" fmla="*/ 285670 w 1140515"/>
                  <a:gd name="connsiteY9" fmla="*/ 337661 h 944507"/>
                  <a:gd name="connsiteX0" fmla="*/ 285670 w 1139338"/>
                  <a:gd name="connsiteY0" fmla="*/ 337661 h 944507"/>
                  <a:gd name="connsiteX1" fmla="*/ 447650 w 1139338"/>
                  <a:gd name="connsiteY1" fmla="*/ 202684 h 944507"/>
                  <a:gd name="connsiteX2" fmla="*/ 688282 w 1139338"/>
                  <a:gd name="connsiteY2" fmla="*/ 554 h 944507"/>
                  <a:gd name="connsiteX3" fmla="*/ 1135434 w 1139338"/>
                  <a:gd name="connsiteY3" fmla="*/ 0 h 944507"/>
                  <a:gd name="connsiteX4" fmla="*/ 733567 w 1139338"/>
                  <a:gd name="connsiteY4" fmla="*/ 315909 h 944507"/>
                  <a:gd name="connsiteX5" fmla="*/ 784941 w 1139338"/>
                  <a:gd name="connsiteY5" fmla="*/ 797550 h 944507"/>
                  <a:gd name="connsiteX6" fmla="*/ 725650 w 1139338"/>
                  <a:gd name="connsiteY6" fmla="*/ 841295 h 944507"/>
                  <a:gd name="connsiteX7" fmla="*/ 268451 w 1139338"/>
                  <a:gd name="connsiteY7" fmla="*/ 857624 h 944507"/>
                  <a:gd name="connsiteX8" fmla="*/ 0 w 1139338"/>
                  <a:gd name="connsiteY8" fmla="*/ 944507 h 944507"/>
                  <a:gd name="connsiteX9" fmla="*/ 285670 w 1139338"/>
                  <a:gd name="connsiteY9" fmla="*/ 337661 h 944507"/>
                  <a:gd name="connsiteX0" fmla="*/ 285670 w 919033"/>
                  <a:gd name="connsiteY0" fmla="*/ 337107 h 943953"/>
                  <a:gd name="connsiteX1" fmla="*/ 447650 w 919033"/>
                  <a:gd name="connsiteY1" fmla="*/ 202130 h 943953"/>
                  <a:gd name="connsiteX2" fmla="*/ 688282 w 919033"/>
                  <a:gd name="connsiteY2" fmla="*/ 0 h 943953"/>
                  <a:gd name="connsiteX3" fmla="*/ 913316 w 919033"/>
                  <a:gd name="connsiteY3" fmla="*/ 15775 h 943953"/>
                  <a:gd name="connsiteX4" fmla="*/ 733567 w 919033"/>
                  <a:gd name="connsiteY4" fmla="*/ 315355 h 943953"/>
                  <a:gd name="connsiteX5" fmla="*/ 784941 w 919033"/>
                  <a:gd name="connsiteY5" fmla="*/ 796996 h 943953"/>
                  <a:gd name="connsiteX6" fmla="*/ 725650 w 919033"/>
                  <a:gd name="connsiteY6" fmla="*/ 840741 h 943953"/>
                  <a:gd name="connsiteX7" fmla="*/ 268451 w 919033"/>
                  <a:gd name="connsiteY7" fmla="*/ 857070 h 943953"/>
                  <a:gd name="connsiteX8" fmla="*/ 0 w 919033"/>
                  <a:gd name="connsiteY8" fmla="*/ 943953 h 943953"/>
                  <a:gd name="connsiteX9" fmla="*/ 285670 w 919033"/>
                  <a:gd name="connsiteY9" fmla="*/ 337107 h 943953"/>
                  <a:gd name="connsiteX0" fmla="*/ 285670 w 919034"/>
                  <a:gd name="connsiteY0" fmla="*/ 328943 h 935789"/>
                  <a:gd name="connsiteX1" fmla="*/ 447650 w 919034"/>
                  <a:gd name="connsiteY1" fmla="*/ 193966 h 935789"/>
                  <a:gd name="connsiteX2" fmla="*/ 705368 w 919034"/>
                  <a:gd name="connsiteY2" fmla="*/ 0 h 935789"/>
                  <a:gd name="connsiteX3" fmla="*/ 913316 w 919034"/>
                  <a:gd name="connsiteY3" fmla="*/ 7611 h 935789"/>
                  <a:gd name="connsiteX4" fmla="*/ 733567 w 919034"/>
                  <a:gd name="connsiteY4" fmla="*/ 307191 h 935789"/>
                  <a:gd name="connsiteX5" fmla="*/ 784941 w 919034"/>
                  <a:gd name="connsiteY5" fmla="*/ 788832 h 935789"/>
                  <a:gd name="connsiteX6" fmla="*/ 725650 w 919034"/>
                  <a:gd name="connsiteY6" fmla="*/ 832577 h 935789"/>
                  <a:gd name="connsiteX7" fmla="*/ 268451 w 919034"/>
                  <a:gd name="connsiteY7" fmla="*/ 848906 h 935789"/>
                  <a:gd name="connsiteX8" fmla="*/ 0 w 919034"/>
                  <a:gd name="connsiteY8" fmla="*/ 935789 h 935789"/>
                  <a:gd name="connsiteX9" fmla="*/ 285670 w 919034"/>
                  <a:gd name="connsiteY9" fmla="*/ 328943 h 935789"/>
                  <a:gd name="connsiteX0" fmla="*/ 285670 w 789287"/>
                  <a:gd name="connsiteY0" fmla="*/ 328943 h 935789"/>
                  <a:gd name="connsiteX1" fmla="*/ 447650 w 789287"/>
                  <a:gd name="connsiteY1" fmla="*/ 193966 h 935789"/>
                  <a:gd name="connsiteX2" fmla="*/ 705368 w 789287"/>
                  <a:gd name="connsiteY2" fmla="*/ 0 h 935789"/>
                  <a:gd name="connsiteX3" fmla="*/ 682655 w 789287"/>
                  <a:gd name="connsiteY3" fmla="*/ 15775 h 935789"/>
                  <a:gd name="connsiteX4" fmla="*/ 733567 w 789287"/>
                  <a:gd name="connsiteY4" fmla="*/ 307191 h 935789"/>
                  <a:gd name="connsiteX5" fmla="*/ 784941 w 789287"/>
                  <a:gd name="connsiteY5" fmla="*/ 788832 h 935789"/>
                  <a:gd name="connsiteX6" fmla="*/ 725650 w 789287"/>
                  <a:gd name="connsiteY6" fmla="*/ 832577 h 935789"/>
                  <a:gd name="connsiteX7" fmla="*/ 268451 w 789287"/>
                  <a:gd name="connsiteY7" fmla="*/ 848906 h 935789"/>
                  <a:gd name="connsiteX8" fmla="*/ 0 w 789287"/>
                  <a:gd name="connsiteY8" fmla="*/ 935789 h 935789"/>
                  <a:gd name="connsiteX9" fmla="*/ 285670 w 789287"/>
                  <a:gd name="connsiteY9" fmla="*/ 328943 h 935789"/>
                  <a:gd name="connsiteX0" fmla="*/ 285670 w 789287"/>
                  <a:gd name="connsiteY0" fmla="*/ 328943 h 935789"/>
                  <a:gd name="connsiteX1" fmla="*/ 447650 w 789287"/>
                  <a:gd name="connsiteY1" fmla="*/ 193966 h 935789"/>
                  <a:gd name="connsiteX2" fmla="*/ 705368 w 789287"/>
                  <a:gd name="connsiteY2" fmla="*/ 0 h 935789"/>
                  <a:gd name="connsiteX3" fmla="*/ 682655 w 789287"/>
                  <a:gd name="connsiteY3" fmla="*/ 15775 h 935789"/>
                  <a:gd name="connsiteX4" fmla="*/ 716598 w 789287"/>
                  <a:gd name="connsiteY4" fmla="*/ 203926 h 935789"/>
                  <a:gd name="connsiteX5" fmla="*/ 733567 w 789287"/>
                  <a:gd name="connsiteY5" fmla="*/ 307191 h 935789"/>
                  <a:gd name="connsiteX6" fmla="*/ 784941 w 789287"/>
                  <a:gd name="connsiteY6" fmla="*/ 788832 h 935789"/>
                  <a:gd name="connsiteX7" fmla="*/ 725650 w 789287"/>
                  <a:gd name="connsiteY7" fmla="*/ 832577 h 935789"/>
                  <a:gd name="connsiteX8" fmla="*/ 268451 w 789287"/>
                  <a:gd name="connsiteY8" fmla="*/ 848906 h 935789"/>
                  <a:gd name="connsiteX9" fmla="*/ 0 w 789287"/>
                  <a:gd name="connsiteY9" fmla="*/ 935789 h 935789"/>
                  <a:gd name="connsiteX10" fmla="*/ 285670 w 789287"/>
                  <a:gd name="connsiteY10" fmla="*/ 328943 h 935789"/>
                  <a:gd name="connsiteX0" fmla="*/ 285670 w 789287"/>
                  <a:gd name="connsiteY0" fmla="*/ 328943 h 935789"/>
                  <a:gd name="connsiteX1" fmla="*/ 447650 w 789287"/>
                  <a:gd name="connsiteY1" fmla="*/ 193966 h 935789"/>
                  <a:gd name="connsiteX2" fmla="*/ 705368 w 789287"/>
                  <a:gd name="connsiteY2" fmla="*/ 0 h 935789"/>
                  <a:gd name="connsiteX3" fmla="*/ 682655 w 789287"/>
                  <a:gd name="connsiteY3" fmla="*/ 15775 h 935789"/>
                  <a:gd name="connsiteX4" fmla="*/ 708055 w 789287"/>
                  <a:gd name="connsiteY4" fmla="*/ 73298 h 935789"/>
                  <a:gd name="connsiteX5" fmla="*/ 716598 w 789287"/>
                  <a:gd name="connsiteY5" fmla="*/ 203926 h 935789"/>
                  <a:gd name="connsiteX6" fmla="*/ 733567 w 789287"/>
                  <a:gd name="connsiteY6" fmla="*/ 307191 h 935789"/>
                  <a:gd name="connsiteX7" fmla="*/ 784941 w 789287"/>
                  <a:gd name="connsiteY7" fmla="*/ 788832 h 935789"/>
                  <a:gd name="connsiteX8" fmla="*/ 725650 w 789287"/>
                  <a:gd name="connsiteY8" fmla="*/ 832577 h 935789"/>
                  <a:gd name="connsiteX9" fmla="*/ 268451 w 789287"/>
                  <a:gd name="connsiteY9" fmla="*/ 848906 h 935789"/>
                  <a:gd name="connsiteX10" fmla="*/ 0 w 789287"/>
                  <a:gd name="connsiteY10" fmla="*/ 935789 h 935789"/>
                  <a:gd name="connsiteX11" fmla="*/ 285670 w 789287"/>
                  <a:gd name="connsiteY11" fmla="*/ 328943 h 935789"/>
                  <a:gd name="connsiteX0" fmla="*/ 285670 w 789287"/>
                  <a:gd name="connsiteY0" fmla="*/ 328943 h 935789"/>
                  <a:gd name="connsiteX1" fmla="*/ 437578 w 789287"/>
                  <a:gd name="connsiteY1" fmla="*/ 165091 h 935789"/>
                  <a:gd name="connsiteX2" fmla="*/ 705368 w 789287"/>
                  <a:gd name="connsiteY2" fmla="*/ 0 h 935789"/>
                  <a:gd name="connsiteX3" fmla="*/ 682655 w 789287"/>
                  <a:gd name="connsiteY3" fmla="*/ 15775 h 935789"/>
                  <a:gd name="connsiteX4" fmla="*/ 708055 w 789287"/>
                  <a:gd name="connsiteY4" fmla="*/ 73298 h 935789"/>
                  <a:gd name="connsiteX5" fmla="*/ 716598 w 789287"/>
                  <a:gd name="connsiteY5" fmla="*/ 203926 h 935789"/>
                  <a:gd name="connsiteX6" fmla="*/ 733567 w 789287"/>
                  <a:gd name="connsiteY6" fmla="*/ 307191 h 935789"/>
                  <a:gd name="connsiteX7" fmla="*/ 784941 w 789287"/>
                  <a:gd name="connsiteY7" fmla="*/ 788832 h 935789"/>
                  <a:gd name="connsiteX8" fmla="*/ 725650 w 789287"/>
                  <a:gd name="connsiteY8" fmla="*/ 832577 h 935789"/>
                  <a:gd name="connsiteX9" fmla="*/ 268451 w 789287"/>
                  <a:gd name="connsiteY9" fmla="*/ 848906 h 935789"/>
                  <a:gd name="connsiteX10" fmla="*/ 0 w 789287"/>
                  <a:gd name="connsiteY10" fmla="*/ 935789 h 935789"/>
                  <a:gd name="connsiteX11" fmla="*/ 285670 w 789287"/>
                  <a:gd name="connsiteY11" fmla="*/ 328943 h 935789"/>
                  <a:gd name="connsiteX0" fmla="*/ 285670 w 789287"/>
                  <a:gd name="connsiteY0" fmla="*/ 328943 h 935789"/>
                  <a:gd name="connsiteX1" fmla="*/ 437578 w 789287"/>
                  <a:gd name="connsiteY1" fmla="*/ 165091 h 935789"/>
                  <a:gd name="connsiteX2" fmla="*/ 705368 w 789287"/>
                  <a:gd name="connsiteY2" fmla="*/ 0 h 935789"/>
                  <a:gd name="connsiteX3" fmla="*/ 682655 w 789287"/>
                  <a:gd name="connsiteY3" fmla="*/ 15775 h 935789"/>
                  <a:gd name="connsiteX4" fmla="*/ 708055 w 789287"/>
                  <a:gd name="connsiteY4" fmla="*/ 73298 h 935789"/>
                  <a:gd name="connsiteX5" fmla="*/ 716598 w 789287"/>
                  <a:gd name="connsiteY5" fmla="*/ 203926 h 935789"/>
                  <a:gd name="connsiteX6" fmla="*/ 733567 w 789287"/>
                  <a:gd name="connsiteY6" fmla="*/ 307191 h 935789"/>
                  <a:gd name="connsiteX7" fmla="*/ 784941 w 789287"/>
                  <a:gd name="connsiteY7" fmla="*/ 788832 h 935789"/>
                  <a:gd name="connsiteX8" fmla="*/ 725650 w 789287"/>
                  <a:gd name="connsiteY8" fmla="*/ 832577 h 935789"/>
                  <a:gd name="connsiteX9" fmla="*/ 268451 w 789287"/>
                  <a:gd name="connsiteY9" fmla="*/ 848906 h 935789"/>
                  <a:gd name="connsiteX10" fmla="*/ 0 w 789287"/>
                  <a:gd name="connsiteY10" fmla="*/ 935789 h 935789"/>
                  <a:gd name="connsiteX11" fmla="*/ 285670 w 789287"/>
                  <a:gd name="connsiteY11" fmla="*/ 328943 h 935789"/>
                  <a:gd name="connsiteX0" fmla="*/ 285670 w 789287"/>
                  <a:gd name="connsiteY0" fmla="*/ 370920 h 977766"/>
                  <a:gd name="connsiteX1" fmla="*/ 437578 w 789287"/>
                  <a:gd name="connsiteY1" fmla="*/ 207068 h 977766"/>
                  <a:gd name="connsiteX2" fmla="*/ 705368 w 789287"/>
                  <a:gd name="connsiteY2" fmla="*/ 41977 h 977766"/>
                  <a:gd name="connsiteX3" fmla="*/ 692726 w 789287"/>
                  <a:gd name="connsiteY3" fmla="*/ 0 h 977766"/>
                  <a:gd name="connsiteX4" fmla="*/ 708055 w 789287"/>
                  <a:gd name="connsiteY4" fmla="*/ 115275 h 977766"/>
                  <a:gd name="connsiteX5" fmla="*/ 716598 w 789287"/>
                  <a:gd name="connsiteY5" fmla="*/ 245903 h 977766"/>
                  <a:gd name="connsiteX6" fmla="*/ 733567 w 789287"/>
                  <a:gd name="connsiteY6" fmla="*/ 349168 h 977766"/>
                  <a:gd name="connsiteX7" fmla="*/ 784941 w 789287"/>
                  <a:gd name="connsiteY7" fmla="*/ 830809 h 977766"/>
                  <a:gd name="connsiteX8" fmla="*/ 725650 w 789287"/>
                  <a:gd name="connsiteY8" fmla="*/ 874554 h 977766"/>
                  <a:gd name="connsiteX9" fmla="*/ 268451 w 789287"/>
                  <a:gd name="connsiteY9" fmla="*/ 890883 h 977766"/>
                  <a:gd name="connsiteX10" fmla="*/ 0 w 789287"/>
                  <a:gd name="connsiteY10" fmla="*/ 977766 h 977766"/>
                  <a:gd name="connsiteX11" fmla="*/ 285670 w 789287"/>
                  <a:gd name="connsiteY11" fmla="*/ 370920 h 977766"/>
                  <a:gd name="connsiteX0" fmla="*/ 285670 w 814141"/>
                  <a:gd name="connsiteY0" fmla="*/ 370920 h 977766"/>
                  <a:gd name="connsiteX1" fmla="*/ 437578 w 814141"/>
                  <a:gd name="connsiteY1" fmla="*/ 207068 h 977766"/>
                  <a:gd name="connsiteX2" fmla="*/ 705368 w 814141"/>
                  <a:gd name="connsiteY2" fmla="*/ 41977 h 977766"/>
                  <a:gd name="connsiteX3" fmla="*/ 692726 w 814141"/>
                  <a:gd name="connsiteY3" fmla="*/ 0 h 977766"/>
                  <a:gd name="connsiteX4" fmla="*/ 708055 w 814141"/>
                  <a:gd name="connsiteY4" fmla="*/ 115275 h 977766"/>
                  <a:gd name="connsiteX5" fmla="*/ 716598 w 814141"/>
                  <a:gd name="connsiteY5" fmla="*/ 245903 h 977766"/>
                  <a:gd name="connsiteX6" fmla="*/ 814141 w 814141"/>
                  <a:gd name="connsiteY6" fmla="*/ 320292 h 977766"/>
                  <a:gd name="connsiteX7" fmla="*/ 784941 w 814141"/>
                  <a:gd name="connsiteY7" fmla="*/ 830809 h 977766"/>
                  <a:gd name="connsiteX8" fmla="*/ 725650 w 814141"/>
                  <a:gd name="connsiteY8" fmla="*/ 874554 h 977766"/>
                  <a:gd name="connsiteX9" fmla="*/ 268451 w 814141"/>
                  <a:gd name="connsiteY9" fmla="*/ 890883 h 977766"/>
                  <a:gd name="connsiteX10" fmla="*/ 0 w 814141"/>
                  <a:gd name="connsiteY10" fmla="*/ 977766 h 977766"/>
                  <a:gd name="connsiteX11" fmla="*/ 285670 w 814141"/>
                  <a:gd name="connsiteY11" fmla="*/ 370920 h 977766"/>
                  <a:gd name="connsiteX0" fmla="*/ 285670 w 814141"/>
                  <a:gd name="connsiteY0" fmla="*/ 370920 h 977766"/>
                  <a:gd name="connsiteX1" fmla="*/ 437578 w 814141"/>
                  <a:gd name="connsiteY1" fmla="*/ 207068 h 977766"/>
                  <a:gd name="connsiteX2" fmla="*/ 705368 w 814141"/>
                  <a:gd name="connsiteY2" fmla="*/ 41977 h 977766"/>
                  <a:gd name="connsiteX3" fmla="*/ 692726 w 814141"/>
                  <a:gd name="connsiteY3" fmla="*/ 0 h 977766"/>
                  <a:gd name="connsiteX4" fmla="*/ 708055 w 814141"/>
                  <a:gd name="connsiteY4" fmla="*/ 115275 h 977766"/>
                  <a:gd name="connsiteX5" fmla="*/ 787100 w 814141"/>
                  <a:gd name="connsiteY5" fmla="*/ 226653 h 977766"/>
                  <a:gd name="connsiteX6" fmla="*/ 814141 w 814141"/>
                  <a:gd name="connsiteY6" fmla="*/ 320292 h 977766"/>
                  <a:gd name="connsiteX7" fmla="*/ 784941 w 814141"/>
                  <a:gd name="connsiteY7" fmla="*/ 830809 h 977766"/>
                  <a:gd name="connsiteX8" fmla="*/ 725650 w 814141"/>
                  <a:gd name="connsiteY8" fmla="*/ 874554 h 977766"/>
                  <a:gd name="connsiteX9" fmla="*/ 268451 w 814141"/>
                  <a:gd name="connsiteY9" fmla="*/ 890883 h 977766"/>
                  <a:gd name="connsiteX10" fmla="*/ 0 w 814141"/>
                  <a:gd name="connsiteY10" fmla="*/ 977766 h 977766"/>
                  <a:gd name="connsiteX11" fmla="*/ 285670 w 814141"/>
                  <a:gd name="connsiteY11" fmla="*/ 370920 h 977766"/>
                  <a:gd name="connsiteX0" fmla="*/ 285670 w 814141"/>
                  <a:gd name="connsiteY0" fmla="*/ 370920 h 977766"/>
                  <a:gd name="connsiteX1" fmla="*/ 437578 w 814141"/>
                  <a:gd name="connsiteY1" fmla="*/ 207068 h 977766"/>
                  <a:gd name="connsiteX2" fmla="*/ 705368 w 814141"/>
                  <a:gd name="connsiteY2" fmla="*/ 41977 h 977766"/>
                  <a:gd name="connsiteX3" fmla="*/ 692726 w 814141"/>
                  <a:gd name="connsiteY3" fmla="*/ 0 h 977766"/>
                  <a:gd name="connsiteX4" fmla="*/ 778558 w 814141"/>
                  <a:gd name="connsiteY4" fmla="*/ 105650 h 977766"/>
                  <a:gd name="connsiteX5" fmla="*/ 787100 w 814141"/>
                  <a:gd name="connsiteY5" fmla="*/ 226653 h 977766"/>
                  <a:gd name="connsiteX6" fmla="*/ 814141 w 814141"/>
                  <a:gd name="connsiteY6" fmla="*/ 320292 h 977766"/>
                  <a:gd name="connsiteX7" fmla="*/ 784941 w 814141"/>
                  <a:gd name="connsiteY7" fmla="*/ 830809 h 977766"/>
                  <a:gd name="connsiteX8" fmla="*/ 725650 w 814141"/>
                  <a:gd name="connsiteY8" fmla="*/ 874554 h 977766"/>
                  <a:gd name="connsiteX9" fmla="*/ 268451 w 814141"/>
                  <a:gd name="connsiteY9" fmla="*/ 890883 h 977766"/>
                  <a:gd name="connsiteX10" fmla="*/ 0 w 814141"/>
                  <a:gd name="connsiteY10" fmla="*/ 977766 h 977766"/>
                  <a:gd name="connsiteX11" fmla="*/ 285670 w 814141"/>
                  <a:gd name="connsiteY11" fmla="*/ 370920 h 977766"/>
                  <a:gd name="connsiteX0" fmla="*/ 285670 w 856326"/>
                  <a:gd name="connsiteY0" fmla="*/ 370920 h 977766"/>
                  <a:gd name="connsiteX1" fmla="*/ 437578 w 856326"/>
                  <a:gd name="connsiteY1" fmla="*/ 207068 h 977766"/>
                  <a:gd name="connsiteX2" fmla="*/ 705368 w 856326"/>
                  <a:gd name="connsiteY2" fmla="*/ 41977 h 977766"/>
                  <a:gd name="connsiteX3" fmla="*/ 692726 w 856326"/>
                  <a:gd name="connsiteY3" fmla="*/ 0 h 977766"/>
                  <a:gd name="connsiteX4" fmla="*/ 778558 w 856326"/>
                  <a:gd name="connsiteY4" fmla="*/ 105650 h 977766"/>
                  <a:gd name="connsiteX5" fmla="*/ 787100 w 856326"/>
                  <a:gd name="connsiteY5" fmla="*/ 226653 h 977766"/>
                  <a:gd name="connsiteX6" fmla="*/ 814141 w 856326"/>
                  <a:gd name="connsiteY6" fmla="*/ 320292 h 977766"/>
                  <a:gd name="connsiteX7" fmla="*/ 855984 w 856326"/>
                  <a:gd name="connsiteY7" fmla="*/ 600921 h 977766"/>
                  <a:gd name="connsiteX8" fmla="*/ 784941 w 856326"/>
                  <a:gd name="connsiteY8" fmla="*/ 830809 h 977766"/>
                  <a:gd name="connsiteX9" fmla="*/ 725650 w 856326"/>
                  <a:gd name="connsiteY9" fmla="*/ 874554 h 977766"/>
                  <a:gd name="connsiteX10" fmla="*/ 268451 w 856326"/>
                  <a:gd name="connsiteY10" fmla="*/ 890883 h 977766"/>
                  <a:gd name="connsiteX11" fmla="*/ 0 w 856326"/>
                  <a:gd name="connsiteY11" fmla="*/ 977766 h 977766"/>
                  <a:gd name="connsiteX12" fmla="*/ 285670 w 856326"/>
                  <a:gd name="connsiteY12" fmla="*/ 370920 h 977766"/>
                  <a:gd name="connsiteX0" fmla="*/ 285670 w 856326"/>
                  <a:gd name="connsiteY0" fmla="*/ 370920 h 977766"/>
                  <a:gd name="connsiteX1" fmla="*/ 437578 w 856326"/>
                  <a:gd name="connsiteY1" fmla="*/ 207068 h 977766"/>
                  <a:gd name="connsiteX2" fmla="*/ 705368 w 856326"/>
                  <a:gd name="connsiteY2" fmla="*/ 41977 h 977766"/>
                  <a:gd name="connsiteX3" fmla="*/ 692726 w 856326"/>
                  <a:gd name="connsiteY3" fmla="*/ 0 h 977766"/>
                  <a:gd name="connsiteX4" fmla="*/ 778558 w 856326"/>
                  <a:gd name="connsiteY4" fmla="*/ 105650 h 977766"/>
                  <a:gd name="connsiteX5" fmla="*/ 736741 w 856326"/>
                  <a:gd name="connsiteY5" fmla="*/ 274779 h 977766"/>
                  <a:gd name="connsiteX6" fmla="*/ 814141 w 856326"/>
                  <a:gd name="connsiteY6" fmla="*/ 320292 h 977766"/>
                  <a:gd name="connsiteX7" fmla="*/ 855984 w 856326"/>
                  <a:gd name="connsiteY7" fmla="*/ 600921 h 977766"/>
                  <a:gd name="connsiteX8" fmla="*/ 784941 w 856326"/>
                  <a:gd name="connsiteY8" fmla="*/ 830809 h 977766"/>
                  <a:gd name="connsiteX9" fmla="*/ 725650 w 856326"/>
                  <a:gd name="connsiteY9" fmla="*/ 874554 h 977766"/>
                  <a:gd name="connsiteX10" fmla="*/ 268451 w 856326"/>
                  <a:gd name="connsiteY10" fmla="*/ 890883 h 977766"/>
                  <a:gd name="connsiteX11" fmla="*/ 0 w 856326"/>
                  <a:gd name="connsiteY11" fmla="*/ 977766 h 977766"/>
                  <a:gd name="connsiteX12" fmla="*/ 285670 w 856326"/>
                  <a:gd name="connsiteY12" fmla="*/ 370920 h 977766"/>
                  <a:gd name="connsiteX0" fmla="*/ 285670 w 856543"/>
                  <a:gd name="connsiteY0" fmla="*/ 370920 h 977766"/>
                  <a:gd name="connsiteX1" fmla="*/ 437578 w 856543"/>
                  <a:gd name="connsiteY1" fmla="*/ 207068 h 977766"/>
                  <a:gd name="connsiteX2" fmla="*/ 705368 w 856543"/>
                  <a:gd name="connsiteY2" fmla="*/ 41977 h 977766"/>
                  <a:gd name="connsiteX3" fmla="*/ 692726 w 856543"/>
                  <a:gd name="connsiteY3" fmla="*/ 0 h 977766"/>
                  <a:gd name="connsiteX4" fmla="*/ 778558 w 856543"/>
                  <a:gd name="connsiteY4" fmla="*/ 105650 h 977766"/>
                  <a:gd name="connsiteX5" fmla="*/ 736741 w 856543"/>
                  <a:gd name="connsiteY5" fmla="*/ 274779 h 977766"/>
                  <a:gd name="connsiteX6" fmla="*/ 834284 w 856543"/>
                  <a:gd name="connsiteY6" fmla="*/ 320292 h 977766"/>
                  <a:gd name="connsiteX7" fmla="*/ 855984 w 856543"/>
                  <a:gd name="connsiteY7" fmla="*/ 600921 h 977766"/>
                  <a:gd name="connsiteX8" fmla="*/ 784941 w 856543"/>
                  <a:gd name="connsiteY8" fmla="*/ 830809 h 977766"/>
                  <a:gd name="connsiteX9" fmla="*/ 725650 w 856543"/>
                  <a:gd name="connsiteY9" fmla="*/ 874554 h 977766"/>
                  <a:gd name="connsiteX10" fmla="*/ 268451 w 856543"/>
                  <a:gd name="connsiteY10" fmla="*/ 890883 h 977766"/>
                  <a:gd name="connsiteX11" fmla="*/ 0 w 856543"/>
                  <a:gd name="connsiteY11" fmla="*/ 977766 h 977766"/>
                  <a:gd name="connsiteX12" fmla="*/ 285670 w 856543"/>
                  <a:gd name="connsiteY12" fmla="*/ 370920 h 977766"/>
                  <a:gd name="connsiteX0" fmla="*/ 285670 w 856543"/>
                  <a:gd name="connsiteY0" fmla="*/ 370920 h 977766"/>
                  <a:gd name="connsiteX1" fmla="*/ 437578 w 856543"/>
                  <a:gd name="connsiteY1" fmla="*/ 207068 h 977766"/>
                  <a:gd name="connsiteX2" fmla="*/ 705368 w 856543"/>
                  <a:gd name="connsiteY2" fmla="*/ 41977 h 977766"/>
                  <a:gd name="connsiteX3" fmla="*/ 692726 w 856543"/>
                  <a:gd name="connsiteY3" fmla="*/ 0 h 977766"/>
                  <a:gd name="connsiteX4" fmla="*/ 778558 w 856543"/>
                  <a:gd name="connsiteY4" fmla="*/ 105650 h 977766"/>
                  <a:gd name="connsiteX5" fmla="*/ 736741 w 856543"/>
                  <a:gd name="connsiteY5" fmla="*/ 274779 h 977766"/>
                  <a:gd name="connsiteX6" fmla="*/ 834284 w 856543"/>
                  <a:gd name="connsiteY6" fmla="*/ 320292 h 977766"/>
                  <a:gd name="connsiteX7" fmla="*/ 855984 w 856543"/>
                  <a:gd name="connsiteY7" fmla="*/ 600921 h 977766"/>
                  <a:gd name="connsiteX8" fmla="*/ 784941 w 856543"/>
                  <a:gd name="connsiteY8" fmla="*/ 830809 h 977766"/>
                  <a:gd name="connsiteX9" fmla="*/ 725650 w 856543"/>
                  <a:gd name="connsiteY9" fmla="*/ 874554 h 977766"/>
                  <a:gd name="connsiteX10" fmla="*/ 268451 w 856543"/>
                  <a:gd name="connsiteY10" fmla="*/ 890883 h 977766"/>
                  <a:gd name="connsiteX11" fmla="*/ 0 w 856543"/>
                  <a:gd name="connsiteY11" fmla="*/ 977766 h 977766"/>
                  <a:gd name="connsiteX12" fmla="*/ 144853 w 856543"/>
                  <a:gd name="connsiteY12" fmla="*/ 680886 h 977766"/>
                  <a:gd name="connsiteX13" fmla="*/ 285670 w 856543"/>
                  <a:gd name="connsiteY13" fmla="*/ 370920 h 977766"/>
                  <a:gd name="connsiteX0" fmla="*/ 285670 w 856543"/>
                  <a:gd name="connsiteY0" fmla="*/ 370920 h 977766"/>
                  <a:gd name="connsiteX1" fmla="*/ 437578 w 856543"/>
                  <a:gd name="connsiteY1" fmla="*/ 207068 h 977766"/>
                  <a:gd name="connsiteX2" fmla="*/ 705368 w 856543"/>
                  <a:gd name="connsiteY2" fmla="*/ 41977 h 977766"/>
                  <a:gd name="connsiteX3" fmla="*/ 692726 w 856543"/>
                  <a:gd name="connsiteY3" fmla="*/ 0 h 977766"/>
                  <a:gd name="connsiteX4" fmla="*/ 778558 w 856543"/>
                  <a:gd name="connsiteY4" fmla="*/ 105650 h 977766"/>
                  <a:gd name="connsiteX5" fmla="*/ 736741 w 856543"/>
                  <a:gd name="connsiteY5" fmla="*/ 274779 h 977766"/>
                  <a:gd name="connsiteX6" fmla="*/ 834284 w 856543"/>
                  <a:gd name="connsiteY6" fmla="*/ 320292 h 977766"/>
                  <a:gd name="connsiteX7" fmla="*/ 855984 w 856543"/>
                  <a:gd name="connsiteY7" fmla="*/ 600921 h 977766"/>
                  <a:gd name="connsiteX8" fmla="*/ 784941 w 856543"/>
                  <a:gd name="connsiteY8" fmla="*/ 830809 h 977766"/>
                  <a:gd name="connsiteX9" fmla="*/ 725650 w 856543"/>
                  <a:gd name="connsiteY9" fmla="*/ 874554 h 977766"/>
                  <a:gd name="connsiteX10" fmla="*/ 268451 w 856543"/>
                  <a:gd name="connsiteY10" fmla="*/ 890883 h 977766"/>
                  <a:gd name="connsiteX11" fmla="*/ 0 w 856543"/>
                  <a:gd name="connsiteY11" fmla="*/ 977766 h 977766"/>
                  <a:gd name="connsiteX12" fmla="*/ 144853 w 856543"/>
                  <a:gd name="connsiteY12" fmla="*/ 680886 h 977766"/>
                  <a:gd name="connsiteX13" fmla="*/ 285670 w 856543"/>
                  <a:gd name="connsiteY13" fmla="*/ 370920 h 9777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856543" h="977766">
                    <a:moveTo>
                      <a:pt x="285670" y="370920"/>
                    </a:moveTo>
                    <a:cubicBezTo>
                      <a:pt x="358914" y="348387"/>
                      <a:pt x="364334" y="229601"/>
                      <a:pt x="437578" y="207068"/>
                    </a:cubicBezTo>
                    <a:cubicBezTo>
                      <a:pt x="501746" y="194234"/>
                      <a:pt x="641200" y="54811"/>
                      <a:pt x="705368" y="41977"/>
                    </a:cubicBezTo>
                    <a:lnTo>
                      <a:pt x="692726" y="0"/>
                    </a:lnTo>
                    <a:cubicBezTo>
                      <a:pt x="686055" y="10856"/>
                      <a:pt x="772901" y="74292"/>
                      <a:pt x="778558" y="105650"/>
                    </a:cubicBezTo>
                    <a:cubicBezTo>
                      <a:pt x="784215" y="137008"/>
                      <a:pt x="725370" y="234436"/>
                      <a:pt x="736741" y="274779"/>
                    </a:cubicBezTo>
                    <a:cubicBezTo>
                      <a:pt x="748112" y="315122"/>
                      <a:pt x="836232" y="256310"/>
                      <a:pt x="834284" y="320292"/>
                    </a:cubicBezTo>
                    <a:cubicBezTo>
                      <a:pt x="832336" y="384274"/>
                      <a:pt x="860851" y="515835"/>
                      <a:pt x="855984" y="600921"/>
                    </a:cubicBezTo>
                    <a:cubicBezTo>
                      <a:pt x="851117" y="686007"/>
                      <a:pt x="793234" y="786808"/>
                      <a:pt x="784941" y="830809"/>
                    </a:cubicBezTo>
                    <a:cubicBezTo>
                      <a:pt x="625639" y="914291"/>
                      <a:pt x="907311" y="897198"/>
                      <a:pt x="725650" y="874554"/>
                    </a:cubicBezTo>
                    <a:cubicBezTo>
                      <a:pt x="478675" y="860074"/>
                      <a:pt x="388032" y="876403"/>
                      <a:pt x="268451" y="890883"/>
                    </a:cubicBezTo>
                    <a:lnTo>
                      <a:pt x="0" y="977766"/>
                    </a:lnTo>
                    <a:cubicBezTo>
                      <a:pt x="45437" y="878806"/>
                      <a:pt x="99416" y="779846"/>
                      <a:pt x="144853" y="680886"/>
                    </a:cubicBezTo>
                    <a:cubicBezTo>
                      <a:pt x="183250" y="602057"/>
                      <a:pt x="238731" y="474242"/>
                      <a:pt x="285670" y="370920"/>
                    </a:cubicBezTo>
                    <a:close/>
                  </a:path>
                </a:pathLst>
              </a:custGeom>
              <a:gradFill>
                <a:gsLst>
                  <a:gs pos="97000">
                    <a:srgbClr val="F26327"/>
                  </a:gs>
                  <a:gs pos="0">
                    <a:srgbClr val="9B3895"/>
                  </a:gs>
                  <a:gs pos="29000">
                    <a:srgbClr val="E33193"/>
                  </a:gs>
                  <a:gs pos="41000">
                    <a:srgbClr val="EE3554"/>
                  </a:gs>
                  <a:gs pos="50000">
                    <a:srgbClr val="EF413C"/>
                  </a:gs>
                  <a:gs pos="62000">
                    <a:srgbClr val="EF382F"/>
                  </a:gs>
                  <a:gs pos="83000">
                    <a:srgbClr val="F14E29"/>
                  </a:gs>
                </a:gsLst>
                <a:lin ang="19200000" scaled="0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HK" dirty="0"/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F1A84320-9AED-4F5C-8D54-EB38718A70A5}"/>
                  </a:ext>
                </a:extLst>
              </p:cNvPr>
              <p:cNvSpPr/>
              <p:nvPr userDrawn="1"/>
            </p:nvSpPr>
            <p:spPr>
              <a:xfrm>
                <a:off x="6787440" y="1825009"/>
                <a:ext cx="709181" cy="895148"/>
              </a:xfrm>
              <a:custGeom>
                <a:avLst/>
                <a:gdLst>
                  <a:gd name="connsiteX0" fmla="*/ 32657 w 1053193"/>
                  <a:gd name="connsiteY0" fmla="*/ 0 h 1314450"/>
                  <a:gd name="connsiteX1" fmla="*/ 0 w 1053193"/>
                  <a:gd name="connsiteY1" fmla="*/ 391886 h 1314450"/>
                  <a:gd name="connsiteX2" fmla="*/ 0 w 1053193"/>
                  <a:gd name="connsiteY2" fmla="*/ 726622 h 1314450"/>
                  <a:gd name="connsiteX3" fmla="*/ 57150 w 1053193"/>
                  <a:gd name="connsiteY3" fmla="*/ 1012372 h 1314450"/>
                  <a:gd name="connsiteX4" fmla="*/ 81643 w 1053193"/>
                  <a:gd name="connsiteY4" fmla="*/ 1314450 h 1314450"/>
                  <a:gd name="connsiteX5" fmla="*/ 538843 w 1053193"/>
                  <a:gd name="connsiteY5" fmla="*/ 1314450 h 1314450"/>
                  <a:gd name="connsiteX6" fmla="*/ 759279 w 1053193"/>
                  <a:gd name="connsiteY6" fmla="*/ 1257300 h 1314450"/>
                  <a:gd name="connsiteX7" fmla="*/ 1020536 w 1053193"/>
                  <a:gd name="connsiteY7" fmla="*/ 1118507 h 1314450"/>
                  <a:gd name="connsiteX8" fmla="*/ 1053193 w 1053193"/>
                  <a:gd name="connsiteY8" fmla="*/ 1110343 h 1314450"/>
                  <a:gd name="connsiteX9" fmla="*/ 930729 w 1053193"/>
                  <a:gd name="connsiteY9" fmla="*/ 857250 h 1314450"/>
                  <a:gd name="connsiteX10" fmla="*/ 685800 w 1053193"/>
                  <a:gd name="connsiteY10" fmla="*/ 391886 h 1314450"/>
                  <a:gd name="connsiteX11" fmla="*/ 440872 w 1053193"/>
                  <a:gd name="connsiteY11" fmla="*/ 195943 h 1314450"/>
                  <a:gd name="connsiteX12" fmla="*/ 32657 w 1053193"/>
                  <a:gd name="connsiteY12" fmla="*/ 0 h 1314450"/>
                  <a:gd name="connsiteX0" fmla="*/ 32657 w 1053193"/>
                  <a:gd name="connsiteY0" fmla="*/ 0 h 1314450"/>
                  <a:gd name="connsiteX1" fmla="*/ 0 w 1053193"/>
                  <a:gd name="connsiteY1" fmla="*/ 391886 h 1314450"/>
                  <a:gd name="connsiteX2" fmla="*/ 0 w 1053193"/>
                  <a:gd name="connsiteY2" fmla="*/ 726622 h 1314450"/>
                  <a:gd name="connsiteX3" fmla="*/ 57150 w 1053193"/>
                  <a:gd name="connsiteY3" fmla="*/ 1012372 h 1314450"/>
                  <a:gd name="connsiteX4" fmla="*/ 81643 w 1053193"/>
                  <a:gd name="connsiteY4" fmla="*/ 1314450 h 1314450"/>
                  <a:gd name="connsiteX5" fmla="*/ 538843 w 1053193"/>
                  <a:gd name="connsiteY5" fmla="*/ 1314450 h 1314450"/>
                  <a:gd name="connsiteX6" fmla="*/ 759279 w 1053193"/>
                  <a:gd name="connsiteY6" fmla="*/ 1257300 h 1314450"/>
                  <a:gd name="connsiteX7" fmla="*/ 864359 w 1053193"/>
                  <a:gd name="connsiteY7" fmla="*/ 1226973 h 1314450"/>
                  <a:gd name="connsiteX8" fmla="*/ 1020536 w 1053193"/>
                  <a:gd name="connsiteY8" fmla="*/ 1118507 h 1314450"/>
                  <a:gd name="connsiteX9" fmla="*/ 1053193 w 1053193"/>
                  <a:gd name="connsiteY9" fmla="*/ 1110343 h 1314450"/>
                  <a:gd name="connsiteX10" fmla="*/ 930729 w 1053193"/>
                  <a:gd name="connsiteY10" fmla="*/ 857250 h 1314450"/>
                  <a:gd name="connsiteX11" fmla="*/ 685800 w 1053193"/>
                  <a:gd name="connsiteY11" fmla="*/ 391886 h 1314450"/>
                  <a:gd name="connsiteX12" fmla="*/ 440872 w 1053193"/>
                  <a:gd name="connsiteY12" fmla="*/ 195943 h 1314450"/>
                  <a:gd name="connsiteX13" fmla="*/ 32657 w 1053193"/>
                  <a:gd name="connsiteY13" fmla="*/ 0 h 1314450"/>
                  <a:gd name="connsiteX0" fmla="*/ 32657 w 1076954"/>
                  <a:gd name="connsiteY0" fmla="*/ 0 h 1314450"/>
                  <a:gd name="connsiteX1" fmla="*/ 0 w 1076954"/>
                  <a:gd name="connsiteY1" fmla="*/ 391886 h 1314450"/>
                  <a:gd name="connsiteX2" fmla="*/ 0 w 1076954"/>
                  <a:gd name="connsiteY2" fmla="*/ 726622 h 1314450"/>
                  <a:gd name="connsiteX3" fmla="*/ 57150 w 1076954"/>
                  <a:gd name="connsiteY3" fmla="*/ 1012372 h 1314450"/>
                  <a:gd name="connsiteX4" fmla="*/ 81643 w 1076954"/>
                  <a:gd name="connsiteY4" fmla="*/ 1314450 h 1314450"/>
                  <a:gd name="connsiteX5" fmla="*/ 538843 w 1076954"/>
                  <a:gd name="connsiteY5" fmla="*/ 1314450 h 1314450"/>
                  <a:gd name="connsiteX6" fmla="*/ 759279 w 1076954"/>
                  <a:gd name="connsiteY6" fmla="*/ 1257300 h 1314450"/>
                  <a:gd name="connsiteX7" fmla="*/ 864359 w 1076954"/>
                  <a:gd name="connsiteY7" fmla="*/ 1226973 h 1314450"/>
                  <a:gd name="connsiteX8" fmla="*/ 1020536 w 1076954"/>
                  <a:gd name="connsiteY8" fmla="*/ 1118507 h 1314450"/>
                  <a:gd name="connsiteX9" fmla="*/ 1076954 w 1076954"/>
                  <a:gd name="connsiteY9" fmla="*/ 1134102 h 1314450"/>
                  <a:gd name="connsiteX10" fmla="*/ 930729 w 1076954"/>
                  <a:gd name="connsiteY10" fmla="*/ 857250 h 1314450"/>
                  <a:gd name="connsiteX11" fmla="*/ 685800 w 1076954"/>
                  <a:gd name="connsiteY11" fmla="*/ 391886 h 1314450"/>
                  <a:gd name="connsiteX12" fmla="*/ 440872 w 1076954"/>
                  <a:gd name="connsiteY12" fmla="*/ 195943 h 1314450"/>
                  <a:gd name="connsiteX13" fmla="*/ 32657 w 1076954"/>
                  <a:gd name="connsiteY13" fmla="*/ 0 h 1314450"/>
                  <a:gd name="connsiteX0" fmla="*/ 32657 w 1076954"/>
                  <a:gd name="connsiteY0" fmla="*/ 0 h 1314450"/>
                  <a:gd name="connsiteX1" fmla="*/ 0 w 1076954"/>
                  <a:gd name="connsiteY1" fmla="*/ 391886 h 1314450"/>
                  <a:gd name="connsiteX2" fmla="*/ 0 w 1076954"/>
                  <a:gd name="connsiteY2" fmla="*/ 726622 h 1314450"/>
                  <a:gd name="connsiteX3" fmla="*/ 57150 w 1076954"/>
                  <a:gd name="connsiteY3" fmla="*/ 1012372 h 1314450"/>
                  <a:gd name="connsiteX4" fmla="*/ 81643 w 1076954"/>
                  <a:gd name="connsiteY4" fmla="*/ 1314450 h 1314450"/>
                  <a:gd name="connsiteX5" fmla="*/ 538843 w 1076954"/>
                  <a:gd name="connsiteY5" fmla="*/ 1314450 h 1314450"/>
                  <a:gd name="connsiteX6" fmla="*/ 759279 w 1076954"/>
                  <a:gd name="connsiteY6" fmla="*/ 1257300 h 1314450"/>
                  <a:gd name="connsiteX7" fmla="*/ 947521 w 1076954"/>
                  <a:gd name="connsiteY7" fmla="*/ 1167572 h 1314450"/>
                  <a:gd name="connsiteX8" fmla="*/ 1020536 w 1076954"/>
                  <a:gd name="connsiteY8" fmla="*/ 1118507 h 1314450"/>
                  <a:gd name="connsiteX9" fmla="*/ 1076954 w 1076954"/>
                  <a:gd name="connsiteY9" fmla="*/ 1134102 h 1314450"/>
                  <a:gd name="connsiteX10" fmla="*/ 930729 w 1076954"/>
                  <a:gd name="connsiteY10" fmla="*/ 857250 h 1314450"/>
                  <a:gd name="connsiteX11" fmla="*/ 685800 w 1076954"/>
                  <a:gd name="connsiteY11" fmla="*/ 391886 h 1314450"/>
                  <a:gd name="connsiteX12" fmla="*/ 440872 w 1076954"/>
                  <a:gd name="connsiteY12" fmla="*/ 195943 h 1314450"/>
                  <a:gd name="connsiteX13" fmla="*/ 32657 w 1076954"/>
                  <a:gd name="connsiteY13" fmla="*/ 0 h 1314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076954" h="1314450">
                    <a:moveTo>
                      <a:pt x="32657" y="0"/>
                    </a:moveTo>
                    <a:lnTo>
                      <a:pt x="0" y="391886"/>
                    </a:lnTo>
                    <a:lnTo>
                      <a:pt x="0" y="726622"/>
                    </a:lnTo>
                    <a:lnTo>
                      <a:pt x="57150" y="1012372"/>
                    </a:lnTo>
                    <a:lnTo>
                      <a:pt x="81643" y="1314450"/>
                    </a:lnTo>
                    <a:lnTo>
                      <a:pt x="538843" y="1314450"/>
                    </a:lnTo>
                    <a:lnTo>
                      <a:pt x="759279" y="1257300"/>
                    </a:lnTo>
                    <a:cubicBezTo>
                      <a:pt x="794306" y="1235311"/>
                      <a:pt x="912494" y="1189561"/>
                      <a:pt x="947521" y="1167572"/>
                    </a:cubicBezTo>
                    <a:lnTo>
                      <a:pt x="1020536" y="1118507"/>
                    </a:lnTo>
                    <a:lnTo>
                      <a:pt x="1076954" y="1134102"/>
                    </a:lnTo>
                    <a:lnTo>
                      <a:pt x="930729" y="857250"/>
                    </a:lnTo>
                    <a:lnTo>
                      <a:pt x="685800" y="391886"/>
                    </a:lnTo>
                    <a:lnTo>
                      <a:pt x="440872" y="195943"/>
                    </a:lnTo>
                    <a:lnTo>
                      <a:pt x="32657" y="0"/>
                    </a:lnTo>
                    <a:close/>
                  </a:path>
                </a:pathLst>
              </a:custGeom>
              <a:gradFill>
                <a:gsLst>
                  <a:gs pos="9000">
                    <a:srgbClr val="90B538"/>
                  </a:gs>
                  <a:gs pos="21000">
                    <a:srgbClr val="46B243"/>
                  </a:gs>
                  <a:gs pos="31000">
                    <a:srgbClr val="29B147"/>
                  </a:gs>
                  <a:gs pos="46000">
                    <a:srgbClr val="0DA983"/>
                  </a:gs>
                  <a:gs pos="67000">
                    <a:srgbClr val="089FD3"/>
                  </a:gs>
                  <a:gs pos="81000">
                    <a:srgbClr val="0890CC"/>
                  </a:gs>
                  <a:gs pos="83000">
                    <a:srgbClr val="077DC2"/>
                  </a:gs>
                </a:gsLst>
                <a:lin ang="20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HK" dirty="0"/>
              </a:p>
            </p:txBody>
          </p:sp>
          <p:sp>
            <p:nvSpPr>
              <p:cNvPr id="39" name="Flowchart: Off-page Connector 12">
                <a:extLst>
                  <a:ext uri="{FF2B5EF4-FFF2-40B4-BE49-F238E27FC236}">
                    <a16:creationId xmlns:a16="http://schemas.microsoft.com/office/drawing/2014/main" id="{FC2F0AAE-9180-461A-B55D-66AACA8E3FC6}"/>
                  </a:ext>
                </a:extLst>
              </p:cNvPr>
              <p:cNvSpPr/>
              <p:nvPr userDrawn="1"/>
            </p:nvSpPr>
            <p:spPr>
              <a:xfrm>
                <a:off x="6340046" y="1703649"/>
                <a:ext cx="445893" cy="485759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10000 w 10000"/>
                  <a:gd name="connsiteY2" fmla="*/ 8000 h 10000"/>
                  <a:gd name="connsiteX3" fmla="*/ 5000 w 10000"/>
                  <a:gd name="connsiteY3" fmla="*/ 10000 h 10000"/>
                  <a:gd name="connsiteX4" fmla="*/ 0 w 10000"/>
                  <a:gd name="connsiteY4" fmla="*/ 8000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10000 w 10000"/>
                  <a:gd name="connsiteY2" fmla="*/ 8000 h 10000"/>
                  <a:gd name="connsiteX3" fmla="*/ 5000 w 10000"/>
                  <a:gd name="connsiteY3" fmla="*/ 10000 h 10000"/>
                  <a:gd name="connsiteX4" fmla="*/ 1970 w 10000"/>
                  <a:gd name="connsiteY4" fmla="*/ 6383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10000 w 10000"/>
                  <a:gd name="connsiteY2" fmla="*/ 8000 h 10000"/>
                  <a:gd name="connsiteX3" fmla="*/ 5000 w 10000"/>
                  <a:gd name="connsiteY3" fmla="*/ 10000 h 10000"/>
                  <a:gd name="connsiteX4" fmla="*/ 1970 w 10000"/>
                  <a:gd name="connsiteY4" fmla="*/ 6383 h 10000"/>
                  <a:gd name="connsiteX5" fmla="*/ 0 w 10000"/>
                  <a:gd name="connsiteY5" fmla="*/ 0 h 10000"/>
                  <a:gd name="connsiteX0" fmla="*/ 547 w 10547"/>
                  <a:gd name="connsiteY0" fmla="*/ 0 h 10000"/>
                  <a:gd name="connsiteX1" fmla="*/ 10547 w 10547"/>
                  <a:gd name="connsiteY1" fmla="*/ 0 h 10000"/>
                  <a:gd name="connsiteX2" fmla="*/ 10547 w 10547"/>
                  <a:gd name="connsiteY2" fmla="*/ 8000 h 10000"/>
                  <a:gd name="connsiteX3" fmla="*/ 5547 w 10547"/>
                  <a:gd name="connsiteY3" fmla="*/ 10000 h 10000"/>
                  <a:gd name="connsiteX4" fmla="*/ 2517 w 10547"/>
                  <a:gd name="connsiteY4" fmla="*/ 6383 h 10000"/>
                  <a:gd name="connsiteX5" fmla="*/ 1782 w 10547"/>
                  <a:gd name="connsiteY5" fmla="*/ 5146 h 10000"/>
                  <a:gd name="connsiteX6" fmla="*/ 547 w 10547"/>
                  <a:gd name="connsiteY6" fmla="*/ 0 h 10000"/>
                  <a:gd name="connsiteX0" fmla="*/ 547 w 10547"/>
                  <a:gd name="connsiteY0" fmla="*/ 0 h 10000"/>
                  <a:gd name="connsiteX1" fmla="*/ 10547 w 10547"/>
                  <a:gd name="connsiteY1" fmla="*/ 0 h 10000"/>
                  <a:gd name="connsiteX2" fmla="*/ 9234 w 10547"/>
                  <a:gd name="connsiteY2" fmla="*/ 7461 h 10000"/>
                  <a:gd name="connsiteX3" fmla="*/ 5547 w 10547"/>
                  <a:gd name="connsiteY3" fmla="*/ 10000 h 10000"/>
                  <a:gd name="connsiteX4" fmla="*/ 2517 w 10547"/>
                  <a:gd name="connsiteY4" fmla="*/ 6383 h 10000"/>
                  <a:gd name="connsiteX5" fmla="*/ 1782 w 10547"/>
                  <a:gd name="connsiteY5" fmla="*/ 5146 h 10000"/>
                  <a:gd name="connsiteX6" fmla="*/ 547 w 10547"/>
                  <a:gd name="connsiteY6" fmla="*/ 0 h 10000"/>
                  <a:gd name="connsiteX0" fmla="*/ 547 w 11198"/>
                  <a:gd name="connsiteY0" fmla="*/ 0 h 10000"/>
                  <a:gd name="connsiteX1" fmla="*/ 10547 w 11198"/>
                  <a:gd name="connsiteY1" fmla="*/ 0 h 10000"/>
                  <a:gd name="connsiteX2" fmla="*/ 11193 w 11198"/>
                  <a:gd name="connsiteY2" fmla="*/ 2451 h 10000"/>
                  <a:gd name="connsiteX3" fmla="*/ 9234 w 11198"/>
                  <a:gd name="connsiteY3" fmla="*/ 7461 h 10000"/>
                  <a:gd name="connsiteX4" fmla="*/ 5547 w 11198"/>
                  <a:gd name="connsiteY4" fmla="*/ 10000 h 10000"/>
                  <a:gd name="connsiteX5" fmla="*/ 2517 w 11198"/>
                  <a:gd name="connsiteY5" fmla="*/ 6383 h 10000"/>
                  <a:gd name="connsiteX6" fmla="*/ 1782 w 11198"/>
                  <a:gd name="connsiteY6" fmla="*/ 5146 h 10000"/>
                  <a:gd name="connsiteX7" fmla="*/ 547 w 11198"/>
                  <a:gd name="connsiteY7" fmla="*/ 0 h 10000"/>
                  <a:gd name="connsiteX0" fmla="*/ 547 w 11198"/>
                  <a:gd name="connsiteY0" fmla="*/ 0 h 10000"/>
                  <a:gd name="connsiteX1" fmla="*/ 10547 w 11198"/>
                  <a:gd name="connsiteY1" fmla="*/ 0 h 10000"/>
                  <a:gd name="connsiteX2" fmla="*/ 11193 w 11198"/>
                  <a:gd name="connsiteY2" fmla="*/ 2451 h 10000"/>
                  <a:gd name="connsiteX3" fmla="*/ 8796 w 11198"/>
                  <a:gd name="connsiteY3" fmla="*/ 6922 h 10000"/>
                  <a:gd name="connsiteX4" fmla="*/ 5547 w 11198"/>
                  <a:gd name="connsiteY4" fmla="*/ 10000 h 10000"/>
                  <a:gd name="connsiteX5" fmla="*/ 2517 w 11198"/>
                  <a:gd name="connsiteY5" fmla="*/ 6383 h 10000"/>
                  <a:gd name="connsiteX6" fmla="*/ 1782 w 11198"/>
                  <a:gd name="connsiteY6" fmla="*/ 5146 h 10000"/>
                  <a:gd name="connsiteX7" fmla="*/ 547 w 11198"/>
                  <a:gd name="connsiteY7" fmla="*/ 0 h 10000"/>
                  <a:gd name="connsiteX0" fmla="*/ 547 w 10765"/>
                  <a:gd name="connsiteY0" fmla="*/ 0 h 10000"/>
                  <a:gd name="connsiteX1" fmla="*/ 10547 w 10765"/>
                  <a:gd name="connsiteY1" fmla="*/ 0 h 10000"/>
                  <a:gd name="connsiteX2" fmla="*/ 10755 w 10765"/>
                  <a:gd name="connsiteY2" fmla="*/ 2451 h 10000"/>
                  <a:gd name="connsiteX3" fmla="*/ 8796 w 10765"/>
                  <a:gd name="connsiteY3" fmla="*/ 6922 h 10000"/>
                  <a:gd name="connsiteX4" fmla="*/ 5547 w 10765"/>
                  <a:gd name="connsiteY4" fmla="*/ 10000 h 10000"/>
                  <a:gd name="connsiteX5" fmla="*/ 2517 w 10765"/>
                  <a:gd name="connsiteY5" fmla="*/ 6383 h 10000"/>
                  <a:gd name="connsiteX6" fmla="*/ 1782 w 10765"/>
                  <a:gd name="connsiteY6" fmla="*/ 5146 h 10000"/>
                  <a:gd name="connsiteX7" fmla="*/ 547 w 10765"/>
                  <a:gd name="connsiteY7" fmla="*/ 0 h 10000"/>
                  <a:gd name="connsiteX0" fmla="*/ 547 w 10765"/>
                  <a:gd name="connsiteY0" fmla="*/ 0 h 10000"/>
                  <a:gd name="connsiteX1" fmla="*/ 10547 w 10765"/>
                  <a:gd name="connsiteY1" fmla="*/ 0 h 10000"/>
                  <a:gd name="connsiteX2" fmla="*/ 10755 w 10765"/>
                  <a:gd name="connsiteY2" fmla="*/ 2451 h 10000"/>
                  <a:gd name="connsiteX3" fmla="*/ 8796 w 10765"/>
                  <a:gd name="connsiteY3" fmla="*/ 6922 h 10000"/>
                  <a:gd name="connsiteX4" fmla="*/ 5547 w 10765"/>
                  <a:gd name="connsiteY4" fmla="*/ 10000 h 10000"/>
                  <a:gd name="connsiteX5" fmla="*/ 1642 w 10765"/>
                  <a:gd name="connsiteY5" fmla="*/ 7102 h 10000"/>
                  <a:gd name="connsiteX6" fmla="*/ 1782 w 10765"/>
                  <a:gd name="connsiteY6" fmla="*/ 5146 h 10000"/>
                  <a:gd name="connsiteX7" fmla="*/ 547 w 10765"/>
                  <a:gd name="connsiteY7" fmla="*/ 0 h 10000"/>
                  <a:gd name="connsiteX0" fmla="*/ 1000 w 11218"/>
                  <a:gd name="connsiteY0" fmla="*/ 0 h 10000"/>
                  <a:gd name="connsiteX1" fmla="*/ 11000 w 11218"/>
                  <a:gd name="connsiteY1" fmla="*/ 0 h 10000"/>
                  <a:gd name="connsiteX2" fmla="*/ 11208 w 11218"/>
                  <a:gd name="connsiteY2" fmla="*/ 2451 h 10000"/>
                  <a:gd name="connsiteX3" fmla="*/ 9249 w 11218"/>
                  <a:gd name="connsiteY3" fmla="*/ 6922 h 10000"/>
                  <a:gd name="connsiteX4" fmla="*/ 6000 w 11218"/>
                  <a:gd name="connsiteY4" fmla="*/ 10000 h 10000"/>
                  <a:gd name="connsiteX5" fmla="*/ 2095 w 11218"/>
                  <a:gd name="connsiteY5" fmla="*/ 7102 h 10000"/>
                  <a:gd name="connsiteX6" fmla="*/ 484 w 11218"/>
                  <a:gd name="connsiteY6" fmla="*/ 4966 h 10000"/>
                  <a:gd name="connsiteX7" fmla="*/ 1000 w 11218"/>
                  <a:gd name="connsiteY7" fmla="*/ 0 h 10000"/>
                  <a:gd name="connsiteX0" fmla="*/ 1000 w 11219"/>
                  <a:gd name="connsiteY0" fmla="*/ 0 h 10000"/>
                  <a:gd name="connsiteX1" fmla="*/ 11000 w 11219"/>
                  <a:gd name="connsiteY1" fmla="*/ 0 h 10000"/>
                  <a:gd name="connsiteX2" fmla="*/ 11208 w 11219"/>
                  <a:gd name="connsiteY2" fmla="*/ 2451 h 10000"/>
                  <a:gd name="connsiteX3" fmla="*/ 11219 w 11219"/>
                  <a:gd name="connsiteY3" fmla="*/ 6922 h 10000"/>
                  <a:gd name="connsiteX4" fmla="*/ 6000 w 11219"/>
                  <a:gd name="connsiteY4" fmla="*/ 10000 h 10000"/>
                  <a:gd name="connsiteX5" fmla="*/ 2095 w 11219"/>
                  <a:gd name="connsiteY5" fmla="*/ 7102 h 10000"/>
                  <a:gd name="connsiteX6" fmla="*/ 484 w 11219"/>
                  <a:gd name="connsiteY6" fmla="*/ 4966 h 10000"/>
                  <a:gd name="connsiteX7" fmla="*/ 1000 w 11219"/>
                  <a:gd name="connsiteY7" fmla="*/ 0 h 10000"/>
                  <a:gd name="connsiteX0" fmla="*/ 1000 w 11869"/>
                  <a:gd name="connsiteY0" fmla="*/ 0 h 10000"/>
                  <a:gd name="connsiteX1" fmla="*/ 11000 w 11869"/>
                  <a:gd name="connsiteY1" fmla="*/ 0 h 10000"/>
                  <a:gd name="connsiteX2" fmla="*/ 11865 w 11869"/>
                  <a:gd name="connsiteY2" fmla="*/ 2631 h 10000"/>
                  <a:gd name="connsiteX3" fmla="*/ 11219 w 11869"/>
                  <a:gd name="connsiteY3" fmla="*/ 6922 h 10000"/>
                  <a:gd name="connsiteX4" fmla="*/ 6000 w 11869"/>
                  <a:gd name="connsiteY4" fmla="*/ 10000 h 10000"/>
                  <a:gd name="connsiteX5" fmla="*/ 2095 w 11869"/>
                  <a:gd name="connsiteY5" fmla="*/ 7102 h 10000"/>
                  <a:gd name="connsiteX6" fmla="*/ 484 w 11869"/>
                  <a:gd name="connsiteY6" fmla="*/ 4966 h 10000"/>
                  <a:gd name="connsiteX7" fmla="*/ 1000 w 11869"/>
                  <a:gd name="connsiteY7" fmla="*/ 0 h 10000"/>
                  <a:gd name="connsiteX0" fmla="*/ 1000 w 11869"/>
                  <a:gd name="connsiteY0" fmla="*/ 0 h 10000"/>
                  <a:gd name="connsiteX1" fmla="*/ 11000 w 11869"/>
                  <a:gd name="connsiteY1" fmla="*/ 0 h 10000"/>
                  <a:gd name="connsiteX2" fmla="*/ 11865 w 11869"/>
                  <a:gd name="connsiteY2" fmla="*/ 2631 h 10000"/>
                  <a:gd name="connsiteX3" fmla="*/ 11219 w 11869"/>
                  <a:gd name="connsiteY3" fmla="*/ 6922 h 10000"/>
                  <a:gd name="connsiteX4" fmla="*/ 6000 w 11869"/>
                  <a:gd name="connsiteY4" fmla="*/ 10000 h 10000"/>
                  <a:gd name="connsiteX5" fmla="*/ 2095 w 11869"/>
                  <a:gd name="connsiteY5" fmla="*/ 7102 h 10000"/>
                  <a:gd name="connsiteX6" fmla="*/ 484 w 11869"/>
                  <a:gd name="connsiteY6" fmla="*/ 4966 h 10000"/>
                  <a:gd name="connsiteX7" fmla="*/ 1000 w 11869"/>
                  <a:gd name="connsiteY7" fmla="*/ 0 h 10000"/>
                  <a:gd name="connsiteX0" fmla="*/ 1000 w 11869"/>
                  <a:gd name="connsiteY0" fmla="*/ 0 h 10000"/>
                  <a:gd name="connsiteX1" fmla="*/ 11000 w 11869"/>
                  <a:gd name="connsiteY1" fmla="*/ 0 h 10000"/>
                  <a:gd name="connsiteX2" fmla="*/ 11865 w 11869"/>
                  <a:gd name="connsiteY2" fmla="*/ 2631 h 10000"/>
                  <a:gd name="connsiteX3" fmla="*/ 11219 w 11869"/>
                  <a:gd name="connsiteY3" fmla="*/ 6922 h 10000"/>
                  <a:gd name="connsiteX4" fmla="*/ 6000 w 11869"/>
                  <a:gd name="connsiteY4" fmla="*/ 10000 h 10000"/>
                  <a:gd name="connsiteX5" fmla="*/ 3310 w 11869"/>
                  <a:gd name="connsiteY5" fmla="*/ 9202 h 10000"/>
                  <a:gd name="connsiteX6" fmla="*/ 2095 w 11869"/>
                  <a:gd name="connsiteY6" fmla="*/ 7102 h 10000"/>
                  <a:gd name="connsiteX7" fmla="*/ 484 w 11869"/>
                  <a:gd name="connsiteY7" fmla="*/ 4966 h 10000"/>
                  <a:gd name="connsiteX8" fmla="*/ 1000 w 11869"/>
                  <a:gd name="connsiteY8" fmla="*/ 0 h 10000"/>
                  <a:gd name="connsiteX0" fmla="*/ 1000 w 11869"/>
                  <a:gd name="connsiteY0" fmla="*/ 0 h 10399"/>
                  <a:gd name="connsiteX1" fmla="*/ 11000 w 11869"/>
                  <a:gd name="connsiteY1" fmla="*/ 0 h 10399"/>
                  <a:gd name="connsiteX2" fmla="*/ 11865 w 11869"/>
                  <a:gd name="connsiteY2" fmla="*/ 2631 h 10399"/>
                  <a:gd name="connsiteX3" fmla="*/ 11219 w 11869"/>
                  <a:gd name="connsiteY3" fmla="*/ 6922 h 10399"/>
                  <a:gd name="connsiteX4" fmla="*/ 6000 w 11869"/>
                  <a:gd name="connsiteY4" fmla="*/ 10399 h 10399"/>
                  <a:gd name="connsiteX5" fmla="*/ 3310 w 11869"/>
                  <a:gd name="connsiteY5" fmla="*/ 9202 h 10399"/>
                  <a:gd name="connsiteX6" fmla="*/ 2095 w 11869"/>
                  <a:gd name="connsiteY6" fmla="*/ 7102 h 10399"/>
                  <a:gd name="connsiteX7" fmla="*/ 484 w 11869"/>
                  <a:gd name="connsiteY7" fmla="*/ 4966 h 10399"/>
                  <a:gd name="connsiteX8" fmla="*/ 1000 w 11869"/>
                  <a:gd name="connsiteY8" fmla="*/ 0 h 10399"/>
                  <a:gd name="connsiteX0" fmla="*/ 1000 w 11869"/>
                  <a:gd name="connsiteY0" fmla="*/ 0 h 10399"/>
                  <a:gd name="connsiteX1" fmla="*/ 11000 w 11869"/>
                  <a:gd name="connsiteY1" fmla="*/ 0 h 10399"/>
                  <a:gd name="connsiteX2" fmla="*/ 11865 w 11869"/>
                  <a:gd name="connsiteY2" fmla="*/ 2631 h 10399"/>
                  <a:gd name="connsiteX3" fmla="*/ 10976 w 11869"/>
                  <a:gd name="connsiteY3" fmla="*/ 6523 h 10399"/>
                  <a:gd name="connsiteX4" fmla="*/ 6000 w 11869"/>
                  <a:gd name="connsiteY4" fmla="*/ 10399 h 10399"/>
                  <a:gd name="connsiteX5" fmla="*/ 3310 w 11869"/>
                  <a:gd name="connsiteY5" fmla="*/ 9202 h 10399"/>
                  <a:gd name="connsiteX6" fmla="*/ 2095 w 11869"/>
                  <a:gd name="connsiteY6" fmla="*/ 7102 h 10399"/>
                  <a:gd name="connsiteX7" fmla="*/ 484 w 11869"/>
                  <a:gd name="connsiteY7" fmla="*/ 4966 h 10399"/>
                  <a:gd name="connsiteX8" fmla="*/ 1000 w 11869"/>
                  <a:gd name="connsiteY8" fmla="*/ 0 h 10399"/>
                  <a:gd name="connsiteX0" fmla="*/ 1000 w 11869"/>
                  <a:gd name="connsiteY0" fmla="*/ 0 h 10399"/>
                  <a:gd name="connsiteX1" fmla="*/ 11000 w 11869"/>
                  <a:gd name="connsiteY1" fmla="*/ 0 h 10399"/>
                  <a:gd name="connsiteX2" fmla="*/ 11865 w 11869"/>
                  <a:gd name="connsiteY2" fmla="*/ 2631 h 10399"/>
                  <a:gd name="connsiteX3" fmla="*/ 10976 w 11869"/>
                  <a:gd name="connsiteY3" fmla="*/ 6523 h 10399"/>
                  <a:gd name="connsiteX4" fmla="*/ 6000 w 11869"/>
                  <a:gd name="connsiteY4" fmla="*/ 10399 h 10399"/>
                  <a:gd name="connsiteX5" fmla="*/ 3310 w 11869"/>
                  <a:gd name="connsiteY5" fmla="*/ 9202 h 10399"/>
                  <a:gd name="connsiteX6" fmla="*/ 2095 w 11869"/>
                  <a:gd name="connsiteY6" fmla="*/ 7102 h 10399"/>
                  <a:gd name="connsiteX7" fmla="*/ 484 w 11869"/>
                  <a:gd name="connsiteY7" fmla="*/ 4966 h 10399"/>
                  <a:gd name="connsiteX8" fmla="*/ 1000 w 11869"/>
                  <a:gd name="connsiteY8" fmla="*/ 0 h 10399"/>
                  <a:gd name="connsiteX0" fmla="*/ 1000 w 11627"/>
                  <a:gd name="connsiteY0" fmla="*/ 0 h 10399"/>
                  <a:gd name="connsiteX1" fmla="*/ 11000 w 11627"/>
                  <a:gd name="connsiteY1" fmla="*/ 0 h 10399"/>
                  <a:gd name="connsiteX2" fmla="*/ 11622 w 11627"/>
                  <a:gd name="connsiteY2" fmla="*/ 2631 h 10399"/>
                  <a:gd name="connsiteX3" fmla="*/ 10976 w 11627"/>
                  <a:gd name="connsiteY3" fmla="*/ 6523 h 10399"/>
                  <a:gd name="connsiteX4" fmla="*/ 6000 w 11627"/>
                  <a:gd name="connsiteY4" fmla="*/ 10399 h 10399"/>
                  <a:gd name="connsiteX5" fmla="*/ 3310 w 11627"/>
                  <a:gd name="connsiteY5" fmla="*/ 9202 h 10399"/>
                  <a:gd name="connsiteX6" fmla="*/ 2095 w 11627"/>
                  <a:gd name="connsiteY6" fmla="*/ 7102 h 10399"/>
                  <a:gd name="connsiteX7" fmla="*/ 484 w 11627"/>
                  <a:gd name="connsiteY7" fmla="*/ 4966 h 10399"/>
                  <a:gd name="connsiteX8" fmla="*/ 1000 w 11627"/>
                  <a:gd name="connsiteY8" fmla="*/ 0 h 10399"/>
                  <a:gd name="connsiteX0" fmla="*/ 1000 w 11627"/>
                  <a:gd name="connsiteY0" fmla="*/ 0 h 10399"/>
                  <a:gd name="connsiteX1" fmla="*/ 11000 w 11627"/>
                  <a:gd name="connsiteY1" fmla="*/ 0 h 10399"/>
                  <a:gd name="connsiteX2" fmla="*/ 11622 w 11627"/>
                  <a:gd name="connsiteY2" fmla="*/ 2631 h 10399"/>
                  <a:gd name="connsiteX3" fmla="*/ 10976 w 11627"/>
                  <a:gd name="connsiteY3" fmla="*/ 6523 h 10399"/>
                  <a:gd name="connsiteX4" fmla="*/ 8899 w 11627"/>
                  <a:gd name="connsiteY4" fmla="*/ 8005 h 10399"/>
                  <a:gd name="connsiteX5" fmla="*/ 6000 w 11627"/>
                  <a:gd name="connsiteY5" fmla="*/ 10399 h 10399"/>
                  <a:gd name="connsiteX6" fmla="*/ 3310 w 11627"/>
                  <a:gd name="connsiteY6" fmla="*/ 9202 h 10399"/>
                  <a:gd name="connsiteX7" fmla="*/ 2095 w 11627"/>
                  <a:gd name="connsiteY7" fmla="*/ 7102 h 10399"/>
                  <a:gd name="connsiteX8" fmla="*/ 484 w 11627"/>
                  <a:gd name="connsiteY8" fmla="*/ 4966 h 10399"/>
                  <a:gd name="connsiteX9" fmla="*/ 1000 w 11627"/>
                  <a:gd name="connsiteY9" fmla="*/ 0 h 10399"/>
                  <a:gd name="connsiteX0" fmla="*/ 1000 w 11627"/>
                  <a:gd name="connsiteY0" fmla="*/ 0 h 10399"/>
                  <a:gd name="connsiteX1" fmla="*/ 11000 w 11627"/>
                  <a:gd name="connsiteY1" fmla="*/ 0 h 10399"/>
                  <a:gd name="connsiteX2" fmla="*/ 11622 w 11627"/>
                  <a:gd name="connsiteY2" fmla="*/ 2631 h 10399"/>
                  <a:gd name="connsiteX3" fmla="*/ 10976 w 11627"/>
                  <a:gd name="connsiteY3" fmla="*/ 6523 h 10399"/>
                  <a:gd name="connsiteX4" fmla="*/ 8899 w 11627"/>
                  <a:gd name="connsiteY4" fmla="*/ 8005 h 10399"/>
                  <a:gd name="connsiteX5" fmla="*/ 6000 w 11627"/>
                  <a:gd name="connsiteY5" fmla="*/ 10399 h 10399"/>
                  <a:gd name="connsiteX6" fmla="*/ 3310 w 11627"/>
                  <a:gd name="connsiteY6" fmla="*/ 9202 h 10399"/>
                  <a:gd name="connsiteX7" fmla="*/ 1609 w 11627"/>
                  <a:gd name="connsiteY7" fmla="*/ 7501 h 10399"/>
                  <a:gd name="connsiteX8" fmla="*/ 484 w 11627"/>
                  <a:gd name="connsiteY8" fmla="*/ 4966 h 10399"/>
                  <a:gd name="connsiteX9" fmla="*/ 1000 w 11627"/>
                  <a:gd name="connsiteY9" fmla="*/ 0 h 10399"/>
                  <a:gd name="connsiteX0" fmla="*/ 1000 w 11627"/>
                  <a:gd name="connsiteY0" fmla="*/ 0 h 10399"/>
                  <a:gd name="connsiteX1" fmla="*/ 11000 w 11627"/>
                  <a:gd name="connsiteY1" fmla="*/ 0 h 10399"/>
                  <a:gd name="connsiteX2" fmla="*/ 11622 w 11627"/>
                  <a:gd name="connsiteY2" fmla="*/ 2631 h 10399"/>
                  <a:gd name="connsiteX3" fmla="*/ 10976 w 11627"/>
                  <a:gd name="connsiteY3" fmla="*/ 6523 h 10399"/>
                  <a:gd name="connsiteX4" fmla="*/ 9308 w 11627"/>
                  <a:gd name="connsiteY4" fmla="*/ 8509 h 10399"/>
                  <a:gd name="connsiteX5" fmla="*/ 6000 w 11627"/>
                  <a:gd name="connsiteY5" fmla="*/ 10399 h 10399"/>
                  <a:gd name="connsiteX6" fmla="*/ 3310 w 11627"/>
                  <a:gd name="connsiteY6" fmla="*/ 9202 h 10399"/>
                  <a:gd name="connsiteX7" fmla="*/ 1609 w 11627"/>
                  <a:gd name="connsiteY7" fmla="*/ 7501 h 10399"/>
                  <a:gd name="connsiteX8" fmla="*/ 484 w 11627"/>
                  <a:gd name="connsiteY8" fmla="*/ 4966 h 10399"/>
                  <a:gd name="connsiteX9" fmla="*/ 1000 w 11627"/>
                  <a:gd name="connsiteY9" fmla="*/ 0 h 103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627" h="10399">
                    <a:moveTo>
                      <a:pt x="1000" y="0"/>
                    </a:moveTo>
                    <a:lnTo>
                      <a:pt x="11000" y="0"/>
                    </a:lnTo>
                    <a:cubicBezTo>
                      <a:pt x="10923" y="937"/>
                      <a:pt x="11699" y="1694"/>
                      <a:pt x="11622" y="2631"/>
                    </a:cubicBezTo>
                    <a:cubicBezTo>
                      <a:pt x="11626" y="4121"/>
                      <a:pt x="10972" y="5033"/>
                      <a:pt x="10976" y="6523"/>
                    </a:cubicBezTo>
                    <a:cubicBezTo>
                      <a:pt x="10522" y="7419"/>
                      <a:pt x="10137" y="7863"/>
                      <a:pt x="9308" y="8509"/>
                    </a:cubicBezTo>
                    <a:cubicBezTo>
                      <a:pt x="8479" y="9155"/>
                      <a:pt x="6931" y="10200"/>
                      <a:pt x="6000" y="10399"/>
                    </a:cubicBezTo>
                    <a:cubicBezTo>
                      <a:pt x="5184" y="9933"/>
                      <a:pt x="4126" y="9668"/>
                      <a:pt x="3310" y="9202"/>
                    </a:cubicBezTo>
                    <a:lnTo>
                      <a:pt x="1609" y="7501"/>
                    </a:lnTo>
                    <a:cubicBezTo>
                      <a:pt x="799" y="6453"/>
                      <a:pt x="812" y="6030"/>
                      <a:pt x="484" y="4966"/>
                    </a:cubicBezTo>
                    <a:cubicBezTo>
                      <a:pt x="156" y="3902"/>
                      <a:pt x="-643" y="618"/>
                      <a:pt x="1000" y="0"/>
                    </a:cubicBezTo>
                    <a:close/>
                  </a:path>
                </a:pathLst>
              </a:custGeom>
              <a:gradFill>
                <a:gsLst>
                  <a:gs pos="83000">
                    <a:srgbClr val="0898D5"/>
                  </a:gs>
                  <a:gs pos="34000">
                    <a:srgbClr val="EF392F"/>
                  </a:gs>
                  <a:gs pos="38000">
                    <a:srgbClr val="F47B24"/>
                  </a:gs>
                  <a:gs pos="56000">
                    <a:srgbClr val="F3B92A"/>
                  </a:gs>
                  <a:gs pos="48000">
                    <a:srgbClr val="F99E25"/>
                  </a:gs>
                  <a:gs pos="67000">
                    <a:srgbClr val="38B245"/>
                  </a:gs>
                </a:gsLst>
                <a:lin ang="186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HK" dirty="0"/>
              </a:p>
            </p:txBody>
          </p:sp>
        </p:grp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2CE86ACC-668D-496E-A3E4-49071C999E6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14224" y="2797969"/>
              <a:ext cx="3520732" cy="2395784"/>
            </a:xfrm>
            <a:prstGeom prst="rect">
              <a:avLst/>
            </a:prstGeom>
          </p:spPr>
        </p:pic>
      </p:grpSp>
      <p:pic>
        <p:nvPicPr>
          <p:cNvPr id="40" name="Graphic 39">
            <a:extLst>
              <a:ext uri="{FF2B5EF4-FFF2-40B4-BE49-F238E27FC236}">
                <a16:creationId xmlns:a16="http://schemas.microsoft.com/office/drawing/2014/main" id="{CA3B1E23-E9C5-4A7F-B722-5F791D68A80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b="32110"/>
          <a:stretch/>
        </p:blipFill>
        <p:spPr>
          <a:xfrm>
            <a:off x="6525339" y="3835950"/>
            <a:ext cx="2645265" cy="2990518"/>
          </a:xfrm>
          <a:prstGeom prst="rect">
            <a:avLst/>
          </a:prstGeom>
        </p:spPr>
      </p:pic>
      <p:pic>
        <p:nvPicPr>
          <p:cNvPr id="41" name="Graphic 40">
            <a:extLst>
              <a:ext uri="{FF2B5EF4-FFF2-40B4-BE49-F238E27FC236}">
                <a16:creationId xmlns:a16="http://schemas.microsoft.com/office/drawing/2014/main" id="{16B0CADA-9A37-4F5C-9309-A982F8714F3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r="32348" b="32188"/>
          <a:stretch/>
        </p:blipFill>
        <p:spPr>
          <a:xfrm>
            <a:off x="10623985" y="4500985"/>
            <a:ext cx="1568016" cy="2357584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BAE9ACCE-EC4E-4B78-B48E-AB83D5326098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6256" y="5250071"/>
            <a:ext cx="3803027" cy="1017342"/>
          </a:xfrm>
          <a:prstGeom prst="rect">
            <a:avLst/>
          </a:prstGeom>
        </p:spPr>
      </p:pic>
      <p:sp>
        <p:nvSpPr>
          <p:cNvPr id="43" name="Slide Number Placeholder 5">
            <a:extLst>
              <a:ext uri="{FF2B5EF4-FFF2-40B4-BE49-F238E27FC236}">
                <a16:creationId xmlns:a16="http://schemas.microsoft.com/office/drawing/2014/main" id="{71D910DE-8DAA-49C0-ABB8-2410D9228C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2481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A0093D-555B-4C47-A3DE-31055BEE5FF4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16432065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994C2B-B1F8-4AB1-8D4A-213F49E7C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3711" y="2980617"/>
            <a:ext cx="4278923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HK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7BB4642-B878-4855-A77A-787B9D3A127F}"/>
              </a:ext>
            </a:extLst>
          </p:cNvPr>
          <p:cNvSpPr/>
          <p:nvPr userDrawn="1"/>
        </p:nvSpPr>
        <p:spPr>
          <a:xfrm>
            <a:off x="9060563" y="0"/>
            <a:ext cx="3131773" cy="6876869"/>
          </a:xfrm>
          <a:prstGeom prst="rect">
            <a:avLst/>
          </a:prstGeom>
          <a:solidFill>
            <a:srgbClr val="24AA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 dirty="0"/>
          </a:p>
        </p:txBody>
      </p:sp>
      <p:pic>
        <p:nvPicPr>
          <p:cNvPr id="13" name="Image" descr="Image">
            <a:extLst>
              <a:ext uri="{FF2B5EF4-FFF2-40B4-BE49-F238E27FC236}">
                <a16:creationId xmlns:a16="http://schemas.microsoft.com/office/drawing/2014/main" id="{78436AF4-43F8-4FB4-8223-4CED6F0F137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57488" y="0"/>
            <a:ext cx="3131773" cy="3089176"/>
          </a:xfrm>
          <a:prstGeom prst="rect">
            <a:avLst/>
          </a:prstGeom>
          <a:ln w="12700">
            <a:miter lim="400000"/>
          </a:ln>
        </p:spPr>
      </p:pic>
      <p:pic>
        <p:nvPicPr>
          <p:cNvPr id="14" name="Image" descr="Image">
            <a:extLst>
              <a:ext uri="{FF2B5EF4-FFF2-40B4-BE49-F238E27FC236}">
                <a16:creationId xmlns:a16="http://schemas.microsoft.com/office/drawing/2014/main" id="{95F0EEDB-8D1B-41D1-A529-8525A0C0900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79229" y="3429000"/>
            <a:ext cx="2510119" cy="3447869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5A8DA6A-185C-48BD-8F83-6C689F42857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A0093D-555B-4C47-A3DE-31055BEE5FF4}" type="slidenum">
              <a:rPr lang="en-HK" smtClean="0"/>
              <a:t>‹#›</a:t>
            </a:fld>
            <a:endParaRPr lang="en-HK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B2200C8-DBD9-4529-B2BB-22A150840B1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169" y="2305864"/>
            <a:ext cx="4419241" cy="456666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EE39BC0-EFD9-4213-A92D-A6694E79105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390" y="6181706"/>
            <a:ext cx="1875426" cy="55492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862739C5-03CB-40C0-AAAB-D1E5E92F51D4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158426"/>
            <a:ext cx="1901258" cy="1114137"/>
          </a:xfrm>
          <a:prstGeom prst="rect">
            <a:avLst/>
          </a:prstGeom>
        </p:spPr>
      </p:pic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D86C8024-F1D3-4B25-A7FA-70CA058D165C}"/>
              </a:ext>
            </a:extLst>
          </p:cNvPr>
          <p:cNvSpPr/>
          <p:nvPr userDrawn="1"/>
        </p:nvSpPr>
        <p:spPr>
          <a:xfrm>
            <a:off x="7990602" y="2144613"/>
            <a:ext cx="2637374" cy="1167890"/>
          </a:xfrm>
          <a:custGeom>
            <a:avLst/>
            <a:gdLst>
              <a:gd name="connsiteX0" fmla="*/ 0 w 3304309"/>
              <a:gd name="connsiteY0" fmla="*/ 290945 h 1459922"/>
              <a:gd name="connsiteX1" fmla="*/ 25977 w 3304309"/>
              <a:gd name="connsiteY1" fmla="*/ 633845 h 1459922"/>
              <a:gd name="connsiteX2" fmla="*/ 41564 w 3304309"/>
              <a:gd name="connsiteY2" fmla="*/ 872836 h 1459922"/>
              <a:gd name="connsiteX3" fmla="*/ 67541 w 3304309"/>
              <a:gd name="connsiteY3" fmla="*/ 961159 h 1459922"/>
              <a:gd name="connsiteX4" fmla="*/ 83127 w 3304309"/>
              <a:gd name="connsiteY4" fmla="*/ 1350818 h 1459922"/>
              <a:gd name="connsiteX5" fmla="*/ 98714 w 3304309"/>
              <a:gd name="connsiteY5" fmla="*/ 1459922 h 1459922"/>
              <a:gd name="connsiteX6" fmla="*/ 519545 w 3304309"/>
              <a:gd name="connsiteY6" fmla="*/ 1402772 h 1459922"/>
              <a:gd name="connsiteX7" fmla="*/ 914400 w 3304309"/>
              <a:gd name="connsiteY7" fmla="*/ 1361209 h 1459922"/>
              <a:gd name="connsiteX8" fmla="*/ 1246909 w 3304309"/>
              <a:gd name="connsiteY8" fmla="*/ 1288472 h 1459922"/>
              <a:gd name="connsiteX9" fmla="*/ 1366404 w 3304309"/>
              <a:gd name="connsiteY9" fmla="*/ 1272886 h 1459922"/>
              <a:gd name="connsiteX10" fmla="*/ 1667741 w 3304309"/>
              <a:gd name="connsiteY10" fmla="*/ 1272886 h 1459922"/>
              <a:gd name="connsiteX11" fmla="*/ 1932709 w 3304309"/>
              <a:gd name="connsiteY11" fmla="*/ 1231322 h 1459922"/>
              <a:gd name="connsiteX12" fmla="*/ 2026227 w 3304309"/>
              <a:gd name="connsiteY12" fmla="*/ 1231322 h 1459922"/>
              <a:gd name="connsiteX13" fmla="*/ 2140527 w 3304309"/>
              <a:gd name="connsiteY13" fmla="*/ 1246909 h 1459922"/>
              <a:gd name="connsiteX14" fmla="*/ 2223654 w 3304309"/>
              <a:gd name="connsiteY14" fmla="*/ 1210540 h 1459922"/>
              <a:gd name="connsiteX15" fmla="*/ 2280804 w 3304309"/>
              <a:gd name="connsiteY15" fmla="*/ 1210540 h 1459922"/>
              <a:gd name="connsiteX16" fmla="*/ 2488623 w 3304309"/>
              <a:gd name="connsiteY16" fmla="*/ 1200150 h 1459922"/>
              <a:gd name="connsiteX17" fmla="*/ 2649682 w 3304309"/>
              <a:gd name="connsiteY17" fmla="*/ 1189759 h 1459922"/>
              <a:gd name="connsiteX18" fmla="*/ 2815936 w 3304309"/>
              <a:gd name="connsiteY18" fmla="*/ 1179368 h 1459922"/>
              <a:gd name="connsiteX19" fmla="*/ 3070514 w 3304309"/>
              <a:gd name="connsiteY19" fmla="*/ 1174172 h 1459922"/>
              <a:gd name="connsiteX20" fmla="*/ 3283527 w 3304309"/>
              <a:gd name="connsiteY20" fmla="*/ 1163781 h 1459922"/>
              <a:gd name="connsiteX21" fmla="*/ 3304309 w 3304309"/>
              <a:gd name="connsiteY21" fmla="*/ 1163781 h 1459922"/>
              <a:gd name="connsiteX22" fmla="*/ 3267941 w 3304309"/>
              <a:gd name="connsiteY22" fmla="*/ 971550 h 1459922"/>
              <a:gd name="connsiteX23" fmla="*/ 3257550 w 3304309"/>
              <a:gd name="connsiteY23" fmla="*/ 794904 h 1459922"/>
              <a:gd name="connsiteX24" fmla="*/ 3231573 w 3304309"/>
              <a:gd name="connsiteY24" fmla="*/ 639040 h 1459922"/>
              <a:gd name="connsiteX25" fmla="*/ 3205595 w 3304309"/>
              <a:gd name="connsiteY25" fmla="*/ 446809 h 1459922"/>
              <a:gd name="connsiteX26" fmla="*/ 3205595 w 3304309"/>
              <a:gd name="connsiteY26" fmla="*/ 249381 h 1459922"/>
              <a:gd name="connsiteX27" fmla="*/ 3184814 w 3304309"/>
              <a:gd name="connsiteY27" fmla="*/ 0 h 1459922"/>
              <a:gd name="connsiteX28" fmla="*/ 2976995 w 3304309"/>
              <a:gd name="connsiteY28" fmla="*/ 36368 h 1459922"/>
              <a:gd name="connsiteX29" fmla="*/ 2649682 w 3304309"/>
              <a:gd name="connsiteY29" fmla="*/ 57150 h 1459922"/>
              <a:gd name="connsiteX30" fmla="*/ 2436668 w 3304309"/>
              <a:gd name="connsiteY30" fmla="*/ 88322 h 1459922"/>
              <a:gd name="connsiteX31" fmla="*/ 2260023 w 3304309"/>
              <a:gd name="connsiteY31" fmla="*/ 103909 h 1459922"/>
              <a:gd name="connsiteX32" fmla="*/ 2031423 w 3304309"/>
              <a:gd name="connsiteY32" fmla="*/ 140277 h 1459922"/>
              <a:gd name="connsiteX33" fmla="*/ 1875559 w 3304309"/>
              <a:gd name="connsiteY33" fmla="*/ 150668 h 1459922"/>
              <a:gd name="connsiteX34" fmla="*/ 1724891 w 3304309"/>
              <a:gd name="connsiteY34" fmla="*/ 150668 h 1459922"/>
              <a:gd name="connsiteX35" fmla="*/ 1600200 w 3304309"/>
              <a:gd name="connsiteY35" fmla="*/ 155863 h 1459922"/>
              <a:gd name="connsiteX36" fmla="*/ 1506682 w 3304309"/>
              <a:gd name="connsiteY36" fmla="*/ 155863 h 1459922"/>
              <a:gd name="connsiteX37" fmla="*/ 1444336 w 3304309"/>
              <a:gd name="connsiteY37" fmla="*/ 155863 h 1459922"/>
              <a:gd name="connsiteX38" fmla="*/ 1350818 w 3304309"/>
              <a:gd name="connsiteY38" fmla="*/ 187036 h 1459922"/>
              <a:gd name="connsiteX39" fmla="*/ 1189759 w 3304309"/>
              <a:gd name="connsiteY39" fmla="*/ 171450 h 1459922"/>
              <a:gd name="connsiteX40" fmla="*/ 1065068 w 3304309"/>
              <a:gd name="connsiteY40" fmla="*/ 187036 h 1459922"/>
              <a:gd name="connsiteX41" fmla="*/ 929986 w 3304309"/>
              <a:gd name="connsiteY41" fmla="*/ 218209 h 1459922"/>
              <a:gd name="connsiteX42" fmla="*/ 696191 w 3304309"/>
              <a:gd name="connsiteY42" fmla="*/ 228600 h 1459922"/>
              <a:gd name="connsiteX43" fmla="*/ 467591 w 3304309"/>
              <a:gd name="connsiteY43" fmla="*/ 238990 h 1459922"/>
              <a:gd name="connsiteX44" fmla="*/ 0 w 3304309"/>
              <a:gd name="connsiteY44" fmla="*/ 290945 h 1459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3304309" h="1459922">
                <a:moveTo>
                  <a:pt x="0" y="290945"/>
                </a:moveTo>
                <a:lnTo>
                  <a:pt x="25977" y="633845"/>
                </a:lnTo>
                <a:lnTo>
                  <a:pt x="41564" y="872836"/>
                </a:lnTo>
                <a:lnTo>
                  <a:pt x="67541" y="961159"/>
                </a:lnTo>
                <a:lnTo>
                  <a:pt x="83127" y="1350818"/>
                </a:lnTo>
                <a:lnTo>
                  <a:pt x="98714" y="1459922"/>
                </a:lnTo>
                <a:lnTo>
                  <a:pt x="519545" y="1402772"/>
                </a:lnTo>
                <a:lnTo>
                  <a:pt x="914400" y="1361209"/>
                </a:lnTo>
                <a:lnTo>
                  <a:pt x="1246909" y="1288472"/>
                </a:lnTo>
                <a:lnTo>
                  <a:pt x="1366404" y="1272886"/>
                </a:lnTo>
                <a:lnTo>
                  <a:pt x="1667741" y="1272886"/>
                </a:lnTo>
                <a:lnTo>
                  <a:pt x="1932709" y="1231322"/>
                </a:lnTo>
                <a:lnTo>
                  <a:pt x="2026227" y="1231322"/>
                </a:lnTo>
                <a:lnTo>
                  <a:pt x="2140527" y="1246909"/>
                </a:lnTo>
                <a:lnTo>
                  <a:pt x="2223654" y="1210540"/>
                </a:lnTo>
                <a:lnTo>
                  <a:pt x="2280804" y="1210540"/>
                </a:lnTo>
                <a:lnTo>
                  <a:pt x="2488623" y="1200150"/>
                </a:lnTo>
                <a:lnTo>
                  <a:pt x="2649682" y="1189759"/>
                </a:lnTo>
                <a:lnTo>
                  <a:pt x="2815936" y="1179368"/>
                </a:lnTo>
                <a:lnTo>
                  <a:pt x="3070514" y="1174172"/>
                </a:lnTo>
                <a:lnTo>
                  <a:pt x="3283527" y="1163781"/>
                </a:lnTo>
                <a:lnTo>
                  <a:pt x="3304309" y="1163781"/>
                </a:lnTo>
                <a:lnTo>
                  <a:pt x="3267941" y="971550"/>
                </a:lnTo>
                <a:lnTo>
                  <a:pt x="3257550" y="794904"/>
                </a:lnTo>
                <a:lnTo>
                  <a:pt x="3231573" y="639040"/>
                </a:lnTo>
                <a:lnTo>
                  <a:pt x="3205595" y="446809"/>
                </a:lnTo>
                <a:lnTo>
                  <a:pt x="3205595" y="249381"/>
                </a:lnTo>
                <a:lnTo>
                  <a:pt x="3184814" y="0"/>
                </a:lnTo>
                <a:lnTo>
                  <a:pt x="2976995" y="36368"/>
                </a:lnTo>
                <a:lnTo>
                  <a:pt x="2649682" y="57150"/>
                </a:lnTo>
                <a:lnTo>
                  <a:pt x="2436668" y="88322"/>
                </a:lnTo>
                <a:lnTo>
                  <a:pt x="2260023" y="103909"/>
                </a:lnTo>
                <a:lnTo>
                  <a:pt x="2031423" y="140277"/>
                </a:lnTo>
                <a:lnTo>
                  <a:pt x="1875559" y="150668"/>
                </a:lnTo>
                <a:lnTo>
                  <a:pt x="1724891" y="150668"/>
                </a:lnTo>
                <a:lnTo>
                  <a:pt x="1600200" y="155863"/>
                </a:lnTo>
                <a:lnTo>
                  <a:pt x="1506682" y="155863"/>
                </a:lnTo>
                <a:lnTo>
                  <a:pt x="1444336" y="155863"/>
                </a:lnTo>
                <a:lnTo>
                  <a:pt x="1350818" y="187036"/>
                </a:lnTo>
                <a:lnTo>
                  <a:pt x="1189759" y="171450"/>
                </a:lnTo>
                <a:lnTo>
                  <a:pt x="1065068" y="187036"/>
                </a:lnTo>
                <a:lnTo>
                  <a:pt x="929986" y="218209"/>
                </a:lnTo>
                <a:lnTo>
                  <a:pt x="696191" y="228600"/>
                </a:lnTo>
                <a:lnTo>
                  <a:pt x="467591" y="238990"/>
                </a:lnTo>
                <a:lnTo>
                  <a:pt x="0" y="290945"/>
                </a:lnTo>
                <a:close/>
              </a:path>
            </a:pathLst>
          </a:custGeom>
          <a:gradFill>
            <a:gsLst>
              <a:gs pos="13000">
                <a:srgbClr val="ED2F91"/>
              </a:gs>
              <a:gs pos="0">
                <a:srgbClr val="A33694"/>
              </a:gs>
              <a:gs pos="79000">
                <a:srgbClr val="11B14A"/>
              </a:gs>
              <a:gs pos="91000">
                <a:srgbClr val="0596D4"/>
              </a:gs>
              <a:gs pos="58000">
                <a:srgbClr val="FCB326"/>
              </a:gs>
              <a:gs pos="48000">
                <a:srgbClr val="F58822"/>
              </a:gs>
              <a:gs pos="39000">
                <a:srgbClr val="F15528"/>
              </a:gs>
              <a:gs pos="30000">
                <a:srgbClr val="EE3546"/>
              </a:gs>
              <a:gs pos="18000">
                <a:srgbClr val="ED3361"/>
              </a:gs>
            </a:gsLst>
            <a:lin ang="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6817CB78-A583-44A4-80D5-833C991E748E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82366">
            <a:off x="8056665" y="1849717"/>
            <a:ext cx="2333987" cy="1282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7493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5684E12-9413-4579-9F4F-3E3E8052DD84}"/>
              </a:ext>
            </a:extLst>
          </p:cNvPr>
          <p:cNvSpPr/>
          <p:nvPr userDrawn="1"/>
        </p:nvSpPr>
        <p:spPr>
          <a:xfrm>
            <a:off x="8967538" y="8022"/>
            <a:ext cx="3224462" cy="6858000"/>
          </a:xfrm>
          <a:prstGeom prst="rect">
            <a:avLst/>
          </a:prstGeom>
          <a:solidFill>
            <a:srgbClr val="FFF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55DF7DE1-02CC-46B0-921D-BCC115966E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914" b="31367"/>
          <a:stretch/>
        </p:blipFill>
        <p:spPr>
          <a:xfrm>
            <a:off x="8103476" y="3129839"/>
            <a:ext cx="4088524" cy="374392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18A92FC-A9EC-46B4-B3E9-6C06F7C192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HK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CB7716B-10C4-4CB1-B9E4-A3057996F1C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A0093D-555B-4C47-A3DE-31055BEE5FF4}" type="slidenum">
              <a:rPr lang="en-HK" smtClean="0"/>
              <a:t>‹#›</a:t>
            </a:fld>
            <a:endParaRPr lang="en-HK"/>
          </a:p>
        </p:txBody>
      </p:sp>
      <p:pic>
        <p:nvPicPr>
          <p:cNvPr id="5" name="Image" descr="Image">
            <a:extLst>
              <a:ext uri="{FF2B5EF4-FFF2-40B4-BE49-F238E27FC236}">
                <a16:creationId xmlns:a16="http://schemas.microsoft.com/office/drawing/2014/main" id="{DBB7B0E1-3D5A-44DF-9B3D-165D92367BA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34408" y="0"/>
            <a:ext cx="3257592" cy="3089176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Slide Number Placeholder 2">
            <a:extLst>
              <a:ext uri="{FF2B5EF4-FFF2-40B4-BE49-F238E27FC236}">
                <a16:creationId xmlns:a16="http://schemas.microsoft.com/office/drawing/2014/main" id="{D7B9EB89-0FE4-4558-8B6E-83CCC21CDD86}"/>
              </a:ext>
            </a:extLst>
          </p:cNvPr>
          <p:cNvSpPr txBox="1">
            <a:spLocks/>
          </p:cNvSpPr>
          <p:nvPr userDrawn="1"/>
        </p:nvSpPr>
        <p:spPr>
          <a:xfrm>
            <a:off x="8586538" y="636437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7A0093D-555B-4C47-A3DE-31055BEE5FF4}" type="slidenum">
              <a:rPr lang="en-HK" smtClean="0"/>
              <a:pPr/>
              <a:t>‹#›</a:t>
            </a:fld>
            <a:endParaRPr lang="en-HK"/>
          </a:p>
        </p:txBody>
      </p:sp>
      <p:grpSp>
        <p:nvGrpSpPr>
          <p:cNvPr id="6" name="Graphic 18">
            <a:extLst>
              <a:ext uri="{FF2B5EF4-FFF2-40B4-BE49-F238E27FC236}">
                <a16:creationId xmlns:a16="http://schemas.microsoft.com/office/drawing/2014/main" id="{A111EF73-D5F8-43AD-A6CB-E5CB3241EB66}"/>
              </a:ext>
            </a:extLst>
          </p:cNvPr>
          <p:cNvGrpSpPr/>
          <p:nvPr/>
        </p:nvGrpSpPr>
        <p:grpSpPr>
          <a:xfrm>
            <a:off x="7511360" y="2219761"/>
            <a:ext cx="6316057" cy="4977555"/>
            <a:chOff x="7511360" y="2219761"/>
            <a:chExt cx="6316057" cy="4977555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08FBFA17-7884-4976-A23A-657F3F1B40AC}"/>
                </a:ext>
              </a:extLst>
            </p:cNvPr>
            <p:cNvSpPr/>
            <p:nvPr/>
          </p:nvSpPr>
          <p:spPr>
            <a:xfrm>
              <a:off x="9299640" y="4893670"/>
              <a:ext cx="320487" cy="865927"/>
            </a:xfrm>
            <a:custGeom>
              <a:avLst/>
              <a:gdLst>
                <a:gd name="connsiteX0" fmla="*/ 320488 w 320487"/>
                <a:gd name="connsiteY0" fmla="*/ 20914 h 865927"/>
                <a:gd name="connsiteX1" fmla="*/ 320488 w 320487"/>
                <a:gd name="connsiteY1" fmla="*/ 0 h 865927"/>
                <a:gd name="connsiteX2" fmla="*/ 307939 w 320487"/>
                <a:gd name="connsiteY2" fmla="*/ 837 h 865927"/>
                <a:gd name="connsiteX3" fmla="*/ 219347 w 320487"/>
                <a:gd name="connsiteY3" fmla="*/ 0 h 865927"/>
                <a:gd name="connsiteX4" fmla="*/ 147319 w 320487"/>
                <a:gd name="connsiteY4" fmla="*/ 3095 h 865927"/>
                <a:gd name="connsiteX5" fmla="*/ 10332 w 320487"/>
                <a:gd name="connsiteY5" fmla="*/ 167 h 865927"/>
                <a:gd name="connsiteX6" fmla="*/ 7864 w 320487"/>
                <a:gd name="connsiteY6" fmla="*/ 80352 h 865927"/>
                <a:gd name="connsiteX7" fmla="*/ 9495 w 320487"/>
                <a:gd name="connsiteY7" fmla="*/ 244862 h 865927"/>
                <a:gd name="connsiteX8" fmla="*/ 11586 w 320487"/>
                <a:gd name="connsiteY8" fmla="*/ 271632 h 865927"/>
                <a:gd name="connsiteX9" fmla="*/ 14723 w 320487"/>
                <a:gd name="connsiteY9" fmla="*/ 322328 h 865927"/>
                <a:gd name="connsiteX10" fmla="*/ 14723 w 320487"/>
                <a:gd name="connsiteY10" fmla="*/ 323039 h 865927"/>
                <a:gd name="connsiteX11" fmla="*/ 12716 w 320487"/>
                <a:gd name="connsiteY11" fmla="*/ 366708 h 865927"/>
                <a:gd name="connsiteX12" fmla="*/ 10959 w 320487"/>
                <a:gd name="connsiteY12" fmla="*/ 385739 h 865927"/>
                <a:gd name="connsiteX13" fmla="*/ 8198 w 320487"/>
                <a:gd name="connsiteY13" fmla="*/ 496710 h 865927"/>
                <a:gd name="connsiteX14" fmla="*/ 6358 w 320487"/>
                <a:gd name="connsiteY14" fmla="*/ 513859 h 865927"/>
                <a:gd name="connsiteX15" fmla="*/ 4434 w 320487"/>
                <a:gd name="connsiteY15" fmla="*/ 575514 h 865927"/>
                <a:gd name="connsiteX16" fmla="*/ 8324 w 320487"/>
                <a:gd name="connsiteY16" fmla="*/ 643694 h 865927"/>
                <a:gd name="connsiteX17" fmla="*/ 10959 w 320487"/>
                <a:gd name="connsiteY17" fmla="*/ 776457 h 865927"/>
                <a:gd name="connsiteX18" fmla="*/ 0 w 320487"/>
                <a:gd name="connsiteY18" fmla="*/ 861745 h 865927"/>
                <a:gd name="connsiteX19" fmla="*/ 80477 w 320487"/>
                <a:gd name="connsiteY19" fmla="*/ 864547 h 865927"/>
                <a:gd name="connsiteX20" fmla="*/ 86919 w 320487"/>
                <a:gd name="connsiteY20" fmla="*/ 865927 h 865927"/>
                <a:gd name="connsiteX21" fmla="*/ 97209 w 320487"/>
                <a:gd name="connsiteY21" fmla="*/ 865425 h 865927"/>
                <a:gd name="connsiteX22" fmla="*/ 103357 w 320487"/>
                <a:gd name="connsiteY22" fmla="*/ 865174 h 865927"/>
                <a:gd name="connsiteX23" fmla="*/ 104194 w 320487"/>
                <a:gd name="connsiteY23" fmla="*/ 865174 h 865927"/>
                <a:gd name="connsiteX24" fmla="*/ 165891 w 320487"/>
                <a:gd name="connsiteY24" fmla="*/ 863250 h 865927"/>
                <a:gd name="connsiteX25" fmla="*/ 221397 w 320487"/>
                <a:gd name="connsiteY25" fmla="*/ 862748 h 865927"/>
                <a:gd name="connsiteX26" fmla="*/ 320362 w 320487"/>
                <a:gd name="connsiteY26" fmla="*/ 865844 h 865927"/>
                <a:gd name="connsiteX27" fmla="*/ 319777 w 320487"/>
                <a:gd name="connsiteY27" fmla="*/ 782187 h 865927"/>
                <a:gd name="connsiteX28" fmla="*/ 313962 w 320487"/>
                <a:gd name="connsiteY28" fmla="*/ 617802 h 865927"/>
                <a:gd name="connsiteX29" fmla="*/ 313962 w 320487"/>
                <a:gd name="connsiteY29" fmla="*/ 617802 h 865927"/>
                <a:gd name="connsiteX30" fmla="*/ 311202 w 320487"/>
                <a:gd name="connsiteY30" fmla="*/ 590990 h 865927"/>
                <a:gd name="connsiteX31" fmla="*/ 306642 w 320487"/>
                <a:gd name="connsiteY31" fmla="*/ 535233 h 865927"/>
                <a:gd name="connsiteX32" fmla="*/ 309027 w 320487"/>
                <a:gd name="connsiteY32" fmla="*/ 477009 h 865927"/>
                <a:gd name="connsiteX33" fmla="*/ 309654 w 320487"/>
                <a:gd name="connsiteY33" fmla="*/ 371643 h 865927"/>
                <a:gd name="connsiteX34" fmla="*/ 309654 w 320487"/>
                <a:gd name="connsiteY34" fmla="*/ 355623 h 865927"/>
                <a:gd name="connsiteX35" fmla="*/ 310407 w 320487"/>
                <a:gd name="connsiteY35" fmla="*/ 348805 h 865927"/>
                <a:gd name="connsiteX36" fmla="*/ 310783 w 320487"/>
                <a:gd name="connsiteY36" fmla="*/ 287109 h 865927"/>
                <a:gd name="connsiteX37" fmla="*/ 309110 w 320487"/>
                <a:gd name="connsiteY37" fmla="*/ 275188 h 865927"/>
                <a:gd name="connsiteX38" fmla="*/ 315761 w 320487"/>
                <a:gd name="connsiteY38" fmla="*/ 89303 h 865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320487" h="865927">
                  <a:moveTo>
                    <a:pt x="320488" y="20914"/>
                  </a:moveTo>
                  <a:lnTo>
                    <a:pt x="320488" y="0"/>
                  </a:lnTo>
                  <a:lnTo>
                    <a:pt x="307939" y="837"/>
                  </a:lnTo>
                  <a:lnTo>
                    <a:pt x="219347" y="0"/>
                  </a:lnTo>
                  <a:cubicBezTo>
                    <a:pt x="198182" y="0"/>
                    <a:pt x="172207" y="920"/>
                    <a:pt x="147319" y="3095"/>
                  </a:cubicBezTo>
                  <a:cubicBezTo>
                    <a:pt x="134143" y="3095"/>
                    <a:pt x="10332" y="167"/>
                    <a:pt x="10332" y="167"/>
                  </a:cubicBezTo>
                  <a:lnTo>
                    <a:pt x="7864" y="80352"/>
                  </a:lnTo>
                  <a:cubicBezTo>
                    <a:pt x="6776" y="133725"/>
                    <a:pt x="5647" y="188854"/>
                    <a:pt x="9495" y="244862"/>
                  </a:cubicBezTo>
                  <a:cubicBezTo>
                    <a:pt x="10122" y="253981"/>
                    <a:pt x="10875" y="262974"/>
                    <a:pt x="11586" y="271632"/>
                  </a:cubicBezTo>
                  <a:cubicBezTo>
                    <a:pt x="13092" y="289451"/>
                    <a:pt x="14473" y="306350"/>
                    <a:pt x="14723" y="322328"/>
                  </a:cubicBezTo>
                  <a:lnTo>
                    <a:pt x="14723" y="323039"/>
                  </a:lnTo>
                  <a:cubicBezTo>
                    <a:pt x="14054" y="337303"/>
                    <a:pt x="13343" y="352068"/>
                    <a:pt x="12716" y="366708"/>
                  </a:cubicBezTo>
                  <a:cubicBezTo>
                    <a:pt x="12172" y="372940"/>
                    <a:pt x="11586" y="379256"/>
                    <a:pt x="10959" y="385739"/>
                  </a:cubicBezTo>
                  <a:cubicBezTo>
                    <a:pt x="7822" y="419202"/>
                    <a:pt x="4266" y="457224"/>
                    <a:pt x="8198" y="496710"/>
                  </a:cubicBezTo>
                  <a:cubicBezTo>
                    <a:pt x="7960" y="502461"/>
                    <a:pt x="7345" y="508188"/>
                    <a:pt x="6358" y="513859"/>
                  </a:cubicBezTo>
                  <a:cubicBezTo>
                    <a:pt x="2752" y="534213"/>
                    <a:pt x="2104" y="554976"/>
                    <a:pt x="4434" y="575514"/>
                  </a:cubicBezTo>
                  <a:cubicBezTo>
                    <a:pt x="7031" y="598147"/>
                    <a:pt x="8332" y="620910"/>
                    <a:pt x="8324" y="643694"/>
                  </a:cubicBezTo>
                  <a:lnTo>
                    <a:pt x="10959" y="776457"/>
                  </a:lnTo>
                  <a:lnTo>
                    <a:pt x="0" y="861745"/>
                  </a:lnTo>
                  <a:lnTo>
                    <a:pt x="80477" y="864547"/>
                  </a:lnTo>
                  <a:lnTo>
                    <a:pt x="86919" y="865927"/>
                  </a:lnTo>
                  <a:lnTo>
                    <a:pt x="97209" y="865425"/>
                  </a:lnTo>
                  <a:lnTo>
                    <a:pt x="103357" y="865174"/>
                  </a:lnTo>
                  <a:lnTo>
                    <a:pt x="104194" y="865174"/>
                  </a:lnTo>
                  <a:cubicBezTo>
                    <a:pt x="123728" y="865174"/>
                    <a:pt x="145478" y="864630"/>
                    <a:pt x="165891" y="863250"/>
                  </a:cubicBezTo>
                  <a:cubicBezTo>
                    <a:pt x="184420" y="862874"/>
                    <a:pt x="203034" y="862707"/>
                    <a:pt x="221397" y="862748"/>
                  </a:cubicBezTo>
                  <a:lnTo>
                    <a:pt x="320362" y="865844"/>
                  </a:lnTo>
                  <a:lnTo>
                    <a:pt x="319777" y="782187"/>
                  </a:lnTo>
                  <a:cubicBezTo>
                    <a:pt x="319484" y="728814"/>
                    <a:pt x="319233" y="673434"/>
                    <a:pt x="313962" y="617802"/>
                  </a:cubicBezTo>
                  <a:lnTo>
                    <a:pt x="313962" y="617802"/>
                  </a:lnTo>
                  <a:cubicBezTo>
                    <a:pt x="313126" y="608684"/>
                    <a:pt x="312122" y="599691"/>
                    <a:pt x="311202" y="590990"/>
                  </a:cubicBezTo>
                  <a:cubicBezTo>
                    <a:pt x="309069" y="571331"/>
                    <a:pt x="307019" y="552718"/>
                    <a:pt x="306642" y="535233"/>
                  </a:cubicBezTo>
                  <a:cubicBezTo>
                    <a:pt x="306266" y="517080"/>
                    <a:pt x="307605" y="497588"/>
                    <a:pt x="309027" y="477009"/>
                  </a:cubicBezTo>
                  <a:cubicBezTo>
                    <a:pt x="311202" y="445052"/>
                    <a:pt x="313670" y="409038"/>
                    <a:pt x="309654" y="371643"/>
                  </a:cubicBezTo>
                  <a:cubicBezTo>
                    <a:pt x="309654" y="366457"/>
                    <a:pt x="309654" y="361186"/>
                    <a:pt x="309654" y="355623"/>
                  </a:cubicBezTo>
                  <a:cubicBezTo>
                    <a:pt x="309863" y="353490"/>
                    <a:pt x="310114" y="351189"/>
                    <a:pt x="310407" y="348805"/>
                  </a:cubicBezTo>
                  <a:cubicBezTo>
                    <a:pt x="313519" y="328368"/>
                    <a:pt x="313645" y="307584"/>
                    <a:pt x="310783" y="287109"/>
                  </a:cubicBezTo>
                  <a:cubicBezTo>
                    <a:pt x="310156" y="283344"/>
                    <a:pt x="309612" y="279412"/>
                    <a:pt x="309110" y="275188"/>
                  </a:cubicBezTo>
                  <a:cubicBezTo>
                    <a:pt x="309110" y="213115"/>
                    <a:pt x="311453" y="150623"/>
                    <a:pt x="315761" y="89303"/>
                  </a:cubicBezTo>
                  <a:close/>
                </a:path>
              </a:pathLst>
            </a:custGeom>
            <a:solidFill>
              <a:srgbClr val="F79433"/>
            </a:solidFill>
            <a:ln w="41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HK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44D93657-FC95-4B1B-9A26-D029636039B2}"/>
                </a:ext>
              </a:extLst>
            </p:cNvPr>
            <p:cNvSpPr/>
            <p:nvPr/>
          </p:nvSpPr>
          <p:spPr>
            <a:xfrm>
              <a:off x="9026837" y="5166306"/>
              <a:ext cx="865927" cy="320487"/>
            </a:xfrm>
            <a:custGeom>
              <a:avLst/>
              <a:gdLst>
                <a:gd name="connsiteX0" fmla="*/ 845013 w 865927"/>
                <a:gd name="connsiteY0" fmla="*/ 320488 h 320487"/>
                <a:gd name="connsiteX1" fmla="*/ 865927 w 865927"/>
                <a:gd name="connsiteY1" fmla="*/ 320488 h 320487"/>
                <a:gd name="connsiteX2" fmla="*/ 865091 w 865927"/>
                <a:gd name="connsiteY2" fmla="*/ 307939 h 320487"/>
                <a:gd name="connsiteX3" fmla="*/ 865885 w 865927"/>
                <a:gd name="connsiteY3" fmla="*/ 219347 h 320487"/>
                <a:gd name="connsiteX4" fmla="*/ 862790 w 865927"/>
                <a:gd name="connsiteY4" fmla="*/ 147319 h 320487"/>
                <a:gd name="connsiteX5" fmla="*/ 865718 w 865927"/>
                <a:gd name="connsiteY5" fmla="*/ 10331 h 320487"/>
                <a:gd name="connsiteX6" fmla="*/ 785533 w 865927"/>
                <a:gd name="connsiteY6" fmla="*/ 7864 h 320487"/>
                <a:gd name="connsiteX7" fmla="*/ 621065 w 865927"/>
                <a:gd name="connsiteY7" fmla="*/ 9495 h 320487"/>
                <a:gd name="connsiteX8" fmla="*/ 594253 w 865927"/>
                <a:gd name="connsiteY8" fmla="*/ 11586 h 320487"/>
                <a:gd name="connsiteX9" fmla="*/ 543599 w 865927"/>
                <a:gd name="connsiteY9" fmla="*/ 14724 h 320487"/>
                <a:gd name="connsiteX10" fmla="*/ 542888 w 865927"/>
                <a:gd name="connsiteY10" fmla="*/ 14724 h 320487"/>
                <a:gd name="connsiteX11" fmla="*/ 499178 w 865927"/>
                <a:gd name="connsiteY11" fmla="*/ 12674 h 320487"/>
                <a:gd name="connsiteX12" fmla="*/ 480188 w 865927"/>
                <a:gd name="connsiteY12" fmla="*/ 10959 h 320487"/>
                <a:gd name="connsiteX13" fmla="*/ 369176 w 865927"/>
                <a:gd name="connsiteY13" fmla="*/ 8198 h 320487"/>
                <a:gd name="connsiteX14" fmla="*/ 352068 w 865927"/>
                <a:gd name="connsiteY14" fmla="*/ 6358 h 320487"/>
                <a:gd name="connsiteX15" fmla="*/ 290371 w 865927"/>
                <a:gd name="connsiteY15" fmla="*/ 4434 h 320487"/>
                <a:gd name="connsiteX16" fmla="*/ 222233 w 865927"/>
                <a:gd name="connsiteY16" fmla="*/ 8324 h 320487"/>
                <a:gd name="connsiteX17" fmla="*/ 89471 w 865927"/>
                <a:gd name="connsiteY17" fmla="*/ 10959 h 320487"/>
                <a:gd name="connsiteX18" fmla="*/ 4141 w 865927"/>
                <a:gd name="connsiteY18" fmla="*/ 0 h 320487"/>
                <a:gd name="connsiteX19" fmla="*/ 1339 w 865927"/>
                <a:gd name="connsiteY19" fmla="*/ 80477 h 320487"/>
                <a:gd name="connsiteX20" fmla="*/ 0 w 865927"/>
                <a:gd name="connsiteY20" fmla="*/ 86919 h 320487"/>
                <a:gd name="connsiteX21" fmla="*/ 460 w 865927"/>
                <a:gd name="connsiteY21" fmla="*/ 97209 h 320487"/>
                <a:gd name="connsiteX22" fmla="*/ 711 w 865927"/>
                <a:gd name="connsiteY22" fmla="*/ 103358 h 320487"/>
                <a:gd name="connsiteX23" fmla="*/ 711 w 865927"/>
                <a:gd name="connsiteY23" fmla="*/ 104194 h 320487"/>
                <a:gd name="connsiteX24" fmla="*/ 2677 w 865927"/>
                <a:gd name="connsiteY24" fmla="*/ 165891 h 320487"/>
                <a:gd name="connsiteX25" fmla="*/ 3179 w 865927"/>
                <a:gd name="connsiteY25" fmla="*/ 221397 h 320487"/>
                <a:gd name="connsiteX26" fmla="*/ 209 w 865927"/>
                <a:gd name="connsiteY26" fmla="*/ 320237 h 320487"/>
                <a:gd name="connsiteX27" fmla="*/ 83865 w 865927"/>
                <a:gd name="connsiteY27" fmla="*/ 319651 h 320487"/>
                <a:gd name="connsiteX28" fmla="*/ 248250 w 865927"/>
                <a:gd name="connsiteY28" fmla="*/ 313837 h 320487"/>
                <a:gd name="connsiteX29" fmla="*/ 248250 w 865927"/>
                <a:gd name="connsiteY29" fmla="*/ 313837 h 320487"/>
                <a:gd name="connsiteX30" fmla="*/ 275020 w 865927"/>
                <a:gd name="connsiteY30" fmla="*/ 311076 h 320487"/>
                <a:gd name="connsiteX31" fmla="*/ 330777 w 865927"/>
                <a:gd name="connsiteY31" fmla="*/ 306517 h 320487"/>
                <a:gd name="connsiteX32" fmla="*/ 389044 w 865927"/>
                <a:gd name="connsiteY32" fmla="*/ 308901 h 320487"/>
                <a:gd name="connsiteX33" fmla="*/ 494409 w 865927"/>
                <a:gd name="connsiteY33" fmla="*/ 309487 h 320487"/>
                <a:gd name="connsiteX34" fmla="*/ 510429 w 865927"/>
                <a:gd name="connsiteY34" fmla="*/ 309487 h 320487"/>
                <a:gd name="connsiteX35" fmla="*/ 517206 w 865927"/>
                <a:gd name="connsiteY35" fmla="*/ 310282 h 320487"/>
                <a:gd name="connsiteX36" fmla="*/ 578944 w 865927"/>
                <a:gd name="connsiteY36" fmla="*/ 310658 h 320487"/>
                <a:gd name="connsiteX37" fmla="*/ 590823 w 865927"/>
                <a:gd name="connsiteY37" fmla="*/ 308985 h 320487"/>
                <a:gd name="connsiteX38" fmla="*/ 776750 w 865927"/>
                <a:gd name="connsiteY38" fmla="*/ 315594 h 320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865927" h="320487">
                  <a:moveTo>
                    <a:pt x="845013" y="320488"/>
                  </a:moveTo>
                  <a:lnTo>
                    <a:pt x="865927" y="320488"/>
                  </a:lnTo>
                  <a:lnTo>
                    <a:pt x="865091" y="307939"/>
                  </a:lnTo>
                  <a:lnTo>
                    <a:pt x="865885" y="219347"/>
                  </a:lnTo>
                  <a:cubicBezTo>
                    <a:pt x="865885" y="198182"/>
                    <a:pt x="864965" y="172165"/>
                    <a:pt x="862790" y="147319"/>
                  </a:cubicBezTo>
                  <a:cubicBezTo>
                    <a:pt x="862790" y="134143"/>
                    <a:pt x="865718" y="10331"/>
                    <a:pt x="865718" y="10331"/>
                  </a:cubicBezTo>
                  <a:lnTo>
                    <a:pt x="785533" y="7864"/>
                  </a:lnTo>
                  <a:cubicBezTo>
                    <a:pt x="732202" y="6776"/>
                    <a:pt x="677031" y="5647"/>
                    <a:pt x="621065" y="9495"/>
                  </a:cubicBezTo>
                  <a:cubicBezTo>
                    <a:pt x="611946" y="10122"/>
                    <a:pt x="602953" y="10875"/>
                    <a:pt x="594253" y="11586"/>
                  </a:cubicBezTo>
                  <a:cubicBezTo>
                    <a:pt x="576434" y="13092"/>
                    <a:pt x="559578" y="14473"/>
                    <a:pt x="543599" y="14724"/>
                  </a:cubicBezTo>
                  <a:lnTo>
                    <a:pt x="542888" y="14724"/>
                  </a:lnTo>
                  <a:lnTo>
                    <a:pt x="499178" y="12674"/>
                  </a:lnTo>
                  <a:cubicBezTo>
                    <a:pt x="492987" y="12172"/>
                    <a:pt x="486629" y="11586"/>
                    <a:pt x="480188" y="10959"/>
                  </a:cubicBezTo>
                  <a:cubicBezTo>
                    <a:pt x="446725" y="7822"/>
                    <a:pt x="408703" y="4225"/>
                    <a:pt x="369176" y="8198"/>
                  </a:cubicBezTo>
                  <a:cubicBezTo>
                    <a:pt x="363441" y="7960"/>
                    <a:pt x="357723" y="7345"/>
                    <a:pt x="352068" y="6358"/>
                  </a:cubicBezTo>
                  <a:cubicBezTo>
                    <a:pt x="331702" y="2752"/>
                    <a:pt x="310922" y="2104"/>
                    <a:pt x="290371" y="4434"/>
                  </a:cubicBezTo>
                  <a:cubicBezTo>
                    <a:pt x="267751" y="7031"/>
                    <a:pt x="245000" y="8332"/>
                    <a:pt x="222233" y="8324"/>
                  </a:cubicBezTo>
                  <a:lnTo>
                    <a:pt x="89471" y="10959"/>
                  </a:lnTo>
                  <a:lnTo>
                    <a:pt x="4141" y="0"/>
                  </a:lnTo>
                  <a:lnTo>
                    <a:pt x="1339" y="80477"/>
                  </a:lnTo>
                  <a:lnTo>
                    <a:pt x="0" y="86919"/>
                  </a:lnTo>
                  <a:lnTo>
                    <a:pt x="460" y="97209"/>
                  </a:lnTo>
                  <a:lnTo>
                    <a:pt x="711" y="103358"/>
                  </a:lnTo>
                  <a:lnTo>
                    <a:pt x="711" y="104194"/>
                  </a:lnTo>
                  <a:cubicBezTo>
                    <a:pt x="711" y="123728"/>
                    <a:pt x="1255" y="145437"/>
                    <a:pt x="2677" y="165891"/>
                  </a:cubicBezTo>
                  <a:cubicBezTo>
                    <a:pt x="3012" y="184421"/>
                    <a:pt x="3179" y="203034"/>
                    <a:pt x="3179" y="221397"/>
                  </a:cubicBezTo>
                  <a:lnTo>
                    <a:pt x="209" y="320237"/>
                  </a:lnTo>
                  <a:lnTo>
                    <a:pt x="83865" y="319651"/>
                  </a:lnTo>
                  <a:cubicBezTo>
                    <a:pt x="137238" y="319358"/>
                    <a:pt x="192619" y="319107"/>
                    <a:pt x="248250" y="313837"/>
                  </a:cubicBezTo>
                  <a:lnTo>
                    <a:pt x="248250" y="313837"/>
                  </a:lnTo>
                  <a:cubicBezTo>
                    <a:pt x="257369" y="313000"/>
                    <a:pt x="266362" y="311997"/>
                    <a:pt x="275020" y="311076"/>
                  </a:cubicBezTo>
                  <a:cubicBezTo>
                    <a:pt x="294721" y="308901"/>
                    <a:pt x="313293" y="306893"/>
                    <a:pt x="330777" y="306517"/>
                  </a:cubicBezTo>
                  <a:cubicBezTo>
                    <a:pt x="348973" y="306141"/>
                    <a:pt x="368423" y="307479"/>
                    <a:pt x="389044" y="308901"/>
                  </a:cubicBezTo>
                  <a:cubicBezTo>
                    <a:pt x="421001" y="311076"/>
                    <a:pt x="457015" y="313544"/>
                    <a:pt x="494409" y="309487"/>
                  </a:cubicBezTo>
                  <a:cubicBezTo>
                    <a:pt x="499554" y="309487"/>
                    <a:pt x="504866" y="309487"/>
                    <a:pt x="510429" y="309487"/>
                  </a:cubicBezTo>
                  <a:lnTo>
                    <a:pt x="517206" y="310282"/>
                  </a:lnTo>
                  <a:cubicBezTo>
                    <a:pt x="537660" y="313389"/>
                    <a:pt x="558457" y="313519"/>
                    <a:pt x="578944" y="310658"/>
                  </a:cubicBezTo>
                  <a:cubicBezTo>
                    <a:pt x="582709" y="310031"/>
                    <a:pt x="586640" y="309487"/>
                    <a:pt x="590823" y="308985"/>
                  </a:cubicBezTo>
                  <a:cubicBezTo>
                    <a:pt x="652896" y="308985"/>
                    <a:pt x="715429" y="311327"/>
                    <a:pt x="776750" y="315594"/>
                  </a:cubicBezTo>
                  <a:close/>
                </a:path>
              </a:pathLst>
            </a:custGeom>
            <a:solidFill>
              <a:srgbClr val="F79433"/>
            </a:solidFill>
            <a:ln w="41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HK"/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DDA6A6BC-C05C-49BD-9855-538A2B3EAEB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390" y="6181706"/>
            <a:ext cx="1875426" cy="55492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5C675E2-12E4-4573-A18A-4A4FA4916E0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59696">
            <a:off x="8205969" y="2031933"/>
            <a:ext cx="2433906" cy="128797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D157709-6243-4027-9815-5A840F2EBF1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158426"/>
            <a:ext cx="1901258" cy="1114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6705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621596-D39A-455C-B9E3-889A56E28B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HK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785FCC0-BC0A-424C-8372-EDEA16AAC761}"/>
              </a:ext>
            </a:extLst>
          </p:cNvPr>
          <p:cNvSpPr/>
          <p:nvPr userDrawn="1"/>
        </p:nvSpPr>
        <p:spPr>
          <a:xfrm>
            <a:off x="8974790" y="7951"/>
            <a:ext cx="3217210" cy="6858000"/>
          </a:xfrm>
          <a:prstGeom prst="rect">
            <a:avLst/>
          </a:prstGeom>
          <a:solidFill>
            <a:srgbClr val="EE37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 dirty="0"/>
          </a:p>
        </p:txBody>
      </p:sp>
      <p:pic>
        <p:nvPicPr>
          <p:cNvPr id="6" name="Image" descr="Image">
            <a:extLst>
              <a:ext uri="{FF2B5EF4-FFF2-40B4-BE49-F238E27FC236}">
                <a16:creationId xmlns:a16="http://schemas.microsoft.com/office/drawing/2014/main" id="{B2078A1C-8F6D-4AB4-8145-28802DE599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74790" y="0"/>
            <a:ext cx="3217210" cy="3089176"/>
          </a:xfrm>
          <a:prstGeom prst="rect">
            <a:avLst/>
          </a:prstGeom>
          <a:ln w="12700">
            <a:miter lim="400000"/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04224C8-E569-4563-A24C-F263624F495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390" y="6181706"/>
            <a:ext cx="1875426" cy="55492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E77285ED-3184-4947-BA15-9CA3A8D371E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7073" y="2101787"/>
            <a:ext cx="2979472" cy="1739501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344B52EB-4F2B-4265-B463-19A367927DAF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158426"/>
            <a:ext cx="1901258" cy="1114137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7C2AA39-047B-441C-BD7F-5EBA38EAED0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A0093D-555B-4C47-A3DE-31055BEE5FF4}" type="slidenum">
              <a:rPr lang="en-HK" smtClean="0"/>
              <a:t>‹#›</a:t>
            </a:fld>
            <a:endParaRPr lang="en-HK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933ED97-9A96-47F1-AFD3-9766B301C6CC}"/>
              </a:ext>
            </a:extLst>
          </p:cNvPr>
          <p:cNvGrpSpPr/>
          <p:nvPr userDrawn="1"/>
        </p:nvGrpSpPr>
        <p:grpSpPr>
          <a:xfrm>
            <a:off x="7815195" y="3534026"/>
            <a:ext cx="4278923" cy="1926195"/>
            <a:chOff x="7319554" y="3290661"/>
            <a:chExt cx="4774565" cy="2149313"/>
          </a:xfrm>
        </p:grpSpPr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6CE87DD0-16A9-47A7-BC94-AA7A12D9B74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9554" y="3290661"/>
              <a:ext cx="983065" cy="937809"/>
            </a:xfrm>
            <a:prstGeom prst="rect">
              <a:avLst/>
            </a:prstGeom>
          </p:spPr>
        </p:pic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C7BBF2AA-37FE-43A3-A36B-4E7BCF81DBB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52858" y="3493492"/>
              <a:ext cx="941261" cy="897929"/>
            </a:xfrm>
            <a:prstGeom prst="rect">
              <a:avLst/>
            </a:prstGeom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E28BEC00-52CB-406D-A922-4F268E79445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35376" y="4610085"/>
              <a:ext cx="869937" cy="829889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CEAA0BF2-69B1-444A-B59C-3C87BCC75B2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52943" y="4535479"/>
              <a:ext cx="893843" cy="852695"/>
            </a:xfrm>
            <a:prstGeom prst="rect">
              <a:avLst/>
            </a:prstGeom>
          </p:spPr>
        </p:pic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B7BE6639-B110-4CA7-B0F6-491DE41AD05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987"/>
          <a:stretch/>
        </p:blipFill>
        <p:spPr>
          <a:xfrm>
            <a:off x="11609094" y="3470962"/>
            <a:ext cx="355977" cy="1853010"/>
          </a:xfrm>
          <a:prstGeom prst="rect">
            <a:avLst/>
          </a:prstGeom>
        </p:spPr>
      </p:pic>
      <p:grpSp>
        <p:nvGrpSpPr>
          <p:cNvPr id="4" name="Group 4">
            <a:extLst>
              <a:ext uri="{FF2B5EF4-FFF2-40B4-BE49-F238E27FC236}">
                <a16:creationId xmlns:a16="http://schemas.microsoft.com/office/drawing/2014/main" id="{9A3A1DBF-6A9E-4094-B850-544543735AC6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827963" y="3352800"/>
            <a:ext cx="4441825" cy="1854200"/>
            <a:chOff x="4931" y="2112"/>
            <a:chExt cx="2798" cy="1168"/>
          </a:xfrm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E5CEA16C-17A2-4107-89B8-DE744B0E575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55" y="3101"/>
              <a:ext cx="197" cy="179"/>
            </a:xfrm>
            <a:custGeom>
              <a:avLst/>
              <a:gdLst>
                <a:gd name="T0" fmla="*/ 0 w 443"/>
                <a:gd name="T1" fmla="*/ 158 h 401"/>
                <a:gd name="T2" fmla="*/ 168 w 443"/>
                <a:gd name="T3" fmla="*/ 123 h 401"/>
                <a:gd name="T4" fmla="*/ 168 w 443"/>
                <a:gd name="T5" fmla="*/ 122 h 401"/>
                <a:gd name="T6" fmla="*/ 220 w 443"/>
                <a:gd name="T7" fmla="*/ 7 h 401"/>
                <a:gd name="T8" fmla="*/ 223 w 443"/>
                <a:gd name="T9" fmla="*/ 0 h 401"/>
                <a:gd name="T10" fmla="*/ 266 w 443"/>
                <a:gd name="T11" fmla="*/ 117 h 401"/>
                <a:gd name="T12" fmla="*/ 443 w 443"/>
                <a:gd name="T13" fmla="*/ 131 h 401"/>
                <a:gd name="T14" fmla="*/ 334 w 443"/>
                <a:gd name="T15" fmla="*/ 251 h 401"/>
                <a:gd name="T16" fmla="*/ 333 w 443"/>
                <a:gd name="T17" fmla="*/ 250 h 401"/>
                <a:gd name="T18" fmla="*/ 381 w 443"/>
                <a:gd name="T19" fmla="*/ 399 h 401"/>
                <a:gd name="T20" fmla="*/ 381 w 443"/>
                <a:gd name="T21" fmla="*/ 399 h 401"/>
                <a:gd name="T22" fmla="*/ 242 w 443"/>
                <a:gd name="T23" fmla="*/ 331 h 401"/>
                <a:gd name="T24" fmla="*/ 242 w 443"/>
                <a:gd name="T25" fmla="*/ 330 h 401"/>
                <a:gd name="T26" fmla="*/ 101 w 443"/>
                <a:gd name="T27" fmla="*/ 401 h 401"/>
                <a:gd name="T28" fmla="*/ 100 w 443"/>
                <a:gd name="T29" fmla="*/ 401 h 401"/>
                <a:gd name="T30" fmla="*/ 148 w 443"/>
                <a:gd name="T31" fmla="*/ 251 h 401"/>
                <a:gd name="T32" fmla="*/ 0 w 443"/>
                <a:gd name="T33" fmla="*/ 158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43" h="401">
                  <a:moveTo>
                    <a:pt x="0" y="158"/>
                  </a:moveTo>
                  <a:cubicBezTo>
                    <a:pt x="22" y="154"/>
                    <a:pt x="66" y="136"/>
                    <a:pt x="168" y="123"/>
                  </a:cubicBezTo>
                  <a:cubicBezTo>
                    <a:pt x="168" y="122"/>
                    <a:pt x="168" y="122"/>
                    <a:pt x="168" y="122"/>
                  </a:cubicBezTo>
                  <a:cubicBezTo>
                    <a:pt x="220" y="7"/>
                    <a:pt x="220" y="7"/>
                    <a:pt x="220" y="7"/>
                  </a:cubicBezTo>
                  <a:cubicBezTo>
                    <a:pt x="223" y="0"/>
                    <a:pt x="223" y="0"/>
                    <a:pt x="223" y="0"/>
                  </a:cubicBezTo>
                  <a:cubicBezTo>
                    <a:pt x="266" y="117"/>
                    <a:pt x="266" y="117"/>
                    <a:pt x="266" y="117"/>
                  </a:cubicBezTo>
                  <a:cubicBezTo>
                    <a:pt x="325" y="115"/>
                    <a:pt x="384" y="120"/>
                    <a:pt x="443" y="131"/>
                  </a:cubicBezTo>
                  <a:cubicBezTo>
                    <a:pt x="410" y="174"/>
                    <a:pt x="373" y="214"/>
                    <a:pt x="334" y="251"/>
                  </a:cubicBezTo>
                  <a:cubicBezTo>
                    <a:pt x="333" y="250"/>
                    <a:pt x="333" y="250"/>
                    <a:pt x="333" y="250"/>
                  </a:cubicBezTo>
                  <a:cubicBezTo>
                    <a:pt x="346" y="301"/>
                    <a:pt x="362" y="351"/>
                    <a:pt x="381" y="399"/>
                  </a:cubicBezTo>
                  <a:cubicBezTo>
                    <a:pt x="381" y="399"/>
                    <a:pt x="381" y="399"/>
                    <a:pt x="381" y="399"/>
                  </a:cubicBezTo>
                  <a:cubicBezTo>
                    <a:pt x="333" y="380"/>
                    <a:pt x="287" y="357"/>
                    <a:pt x="242" y="331"/>
                  </a:cubicBezTo>
                  <a:cubicBezTo>
                    <a:pt x="242" y="330"/>
                    <a:pt x="242" y="330"/>
                    <a:pt x="242" y="330"/>
                  </a:cubicBezTo>
                  <a:cubicBezTo>
                    <a:pt x="197" y="357"/>
                    <a:pt x="150" y="381"/>
                    <a:pt x="101" y="401"/>
                  </a:cubicBezTo>
                  <a:cubicBezTo>
                    <a:pt x="100" y="401"/>
                    <a:pt x="100" y="401"/>
                    <a:pt x="100" y="401"/>
                  </a:cubicBezTo>
                  <a:cubicBezTo>
                    <a:pt x="113" y="350"/>
                    <a:pt x="129" y="300"/>
                    <a:pt x="148" y="251"/>
                  </a:cubicBezTo>
                  <a:lnTo>
                    <a:pt x="0" y="158"/>
                  </a:lnTo>
                  <a:close/>
                </a:path>
              </a:pathLst>
            </a:custGeom>
            <a:solidFill>
              <a:srgbClr val="EE36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HK"/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9B4755A7-BA67-4F49-87F0-0E4286C0111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532" y="2771"/>
              <a:ext cx="197" cy="179"/>
            </a:xfrm>
            <a:custGeom>
              <a:avLst/>
              <a:gdLst>
                <a:gd name="T0" fmla="*/ 0 w 442"/>
                <a:gd name="T1" fmla="*/ 158 h 401"/>
                <a:gd name="T2" fmla="*/ 168 w 442"/>
                <a:gd name="T3" fmla="*/ 122 h 401"/>
                <a:gd name="T4" fmla="*/ 168 w 442"/>
                <a:gd name="T5" fmla="*/ 122 h 401"/>
                <a:gd name="T6" fmla="*/ 220 w 442"/>
                <a:gd name="T7" fmla="*/ 6 h 401"/>
                <a:gd name="T8" fmla="*/ 223 w 442"/>
                <a:gd name="T9" fmla="*/ 0 h 401"/>
                <a:gd name="T10" fmla="*/ 266 w 442"/>
                <a:gd name="T11" fmla="*/ 116 h 401"/>
                <a:gd name="T12" fmla="*/ 442 w 442"/>
                <a:gd name="T13" fmla="*/ 131 h 401"/>
                <a:gd name="T14" fmla="*/ 333 w 442"/>
                <a:gd name="T15" fmla="*/ 251 h 401"/>
                <a:gd name="T16" fmla="*/ 333 w 442"/>
                <a:gd name="T17" fmla="*/ 250 h 401"/>
                <a:gd name="T18" fmla="*/ 381 w 442"/>
                <a:gd name="T19" fmla="*/ 399 h 401"/>
                <a:gd name="T20" fmla="*/ 381 w 442"/>
                <a:gd name="T21" fmla="*/ 399 h 401"/>
                <a:gd name="T22" fmla="*/ 242 w 442"/>
                <a:gd name="T23" fmla="*/ 330 h 401"/>
                <a:gd name="T24" fmla="*/ 242 w 442"/>
                <a:gd name="T25" fmla="*/ 330 h 401"/>
                <a:gd name="T26" fmla="*/ 101 w 442"/>
                <a:gd name="T27" fmla="*/ 401 h 401"/>
                <a:gd name="T28" fmla="*/ 100 w 442"/>
                <a:gd name="T29" fmla="*/ 401 h 401"/>
                <a:gd name="T30" fmla="*/ 148 w 442"/>
                <a:gd name="T31" fmla="*/ 250 h 401"/>
                <a:gd name="T32" fmla="*/ 0 w 442"/>
                <a:gd name="T33" fmla="*/ 158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42" h="401">
                  <a:moveTo>
                    <a:pt x="0" y="158"/>
                  </a:moveTo>
                  <a:cubicBezTo>
                    <a:pt x="22" y="154"/>
                    <a:pt x="66" y="135"/>
                    <a:pt x="168" y="122"/>
                  </a:cubicBezTo>
                  <a:cubicBezTo>
                    <a:pt x="168" y="122"/>
                    <a:pt x="168" y="122"/>
                    <a:pt x="168" y="122"/>
                  </a:cubicBezTo>
                  <a:cubicBezTo>
                    <a:pt x="220" y="6"/>
                    <a:pt x="220" y="6"/>
                    <a:pt x="220" y="6"/>
                  </a:cubicBezTo>
                  <a:cubicBezTo>
                    <a:pt x="223" y="0"/>
                    <a:pt x="223" y="0"/>
                    <a:pt x="223" y="0"/>
                  </a:cubicBezTo>
                  <a:cubicBezTo>
                    <a:pt x="266" y="116"/>
                    <a:pt x="266" y="116"/>
                    <a:pt x="266" y="116"/>
                  </a:cubicBezTo>
                  <a:cubicBezTo>
                    <a:pt x="325" y="115"/>
                    <a:pt x="384" y="120"/>
                    <a:pt x="442" y="131"/>
                  </a:cubicBezTo>
                  <a:cubicBezTo>
                    <a:pt x="409" y="174"/>
                    <a:pt x="373" y="214"/>
                    <a:pt x="333" y="251"/>
                  </a:cubicBezTo>
                  <a:cubicBezTo>
                    <a:pt x="333" y="250"/>
                    <a:pt x="333" y="250"/>
                    <a:pt x="333" y="250"/>
                  </a:cubicBezTo>
                  <a:cubicBezTo>
                    <a:pt x="346" y="300"/>
                    <a:pt x="362" y="350"/>
                    <a:pt x="381" y="399"/>
                  </a:cubicBezTo>
                  <a:cubicBezTo>
                    <a:pt x="381" y="399"/>
                    <a:pt x="381" y="399"/>
                    <a:pt x="381" y="399"/>
                  </a:cubicBezTo>
                  <a:cubicBezTo>
                    <a:pt x="333" y="379"/>
                    <a:pt x="287" y="356"/>
                    <a:pt x="242" y="330"/>
                  </a:cubicBezTo>
                  <a:cubicBezTo>
                    <a:pt x="242" y="330"/>
                    <a:pt x="242" y="330"/>
                    <a:pt x="242" y="330"/>
                  </a:cubicBezTo>
                  <a:cubicBezTo>
                    <a:pt x="197" y="357"/>
                    <a:pt x="150" y="381"/>
                    <a:pt x="101" y="401"/>
                  </a:cubicBezTo>
                  <a:cubicBezTo>
                    <a:pt x="100" y="401"/>
                    <a:pt x="100" y="401"/>
                    <a:pt x="100" y="401"/>
                  </a:cubicBezTo>
                  <a:cubicBezTo>
                    <a:pt x="113" y="350"/>
                    <a:pt x="129" y="300"/>
                    <a:pt x="148" y="250"/>
                  </a:cubicBezTo>
                  <a:lnTo>
                    <a:pt x="0" y="158"/>
                  </a:lnTo>
                  <a:close/>
                </a:path>
              </a:pathLst>
            </a:custGeom>
            <a:solidFill>
              <a:srgbClr val="FFF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HK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BB3EC8D0-C63F-49FA-AF08-59DD34EB27D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931" y="2112"/>
              <a:ext cx="197" cy="180"/>
            </a:xfrm>
            <a:custGeom>
              <a:avLst/>
              <a:gdLst>
                <a:gd name="T0" fmla="*/ 0 w 442"/>
                <a:gd name="T1" fmla="*/ 158 h 401"/>
                <a:gd name="T2" fmla="*/ 168 w 442"/>
                <a:gd name="T3" fmla="*/ 123 h 401"/>
                <a:gd name="T4" fmla="*/ 168 w 442"/>
                <a:gd name="T5" fmla="*/ 122 h 401"/>
                <a:gd name="T6" fmla="*/ 220 w 442"/>
                <a:gd name="T7" fmla="*/ 7 h 401"/>
                <a:gd name="T8" fmla="*/ 223 w 442"/>
                <a:gd name="T9" fmla="*/ 0 h 401"/>
                <a:gd name="T10" fmla="*/ 266 w 442"/>
                <a:gd name="T11" fmla="*/ 117 h 401"/>
                <a:gd name="T12" fmla="*/ 442 w 442"/>
                <a:gd name="T13" fmla="*/ 131 h 401"/>
                <a:gd name="T14" fmla="*/ 333 w 442"/>
                <a:gd name="T15" fmla="*/ 251 h 401"/>
                <a:gd name="T16" fmla="*/ 333 w 442"/>
                <a:gd name="T17" fmla="*/ 250 h 401"/>
                <a:gd name="T18" fmla="*/ 381 w 442"/>
                <a:gd name="T19" fmla="*/ 399 h 401"/>
                <a:gd name="T20" fmla="*/ 381 w 442"/>
                <a:gd name="T21" fmla="*/ 399 h 401"/>
                <a:gd name="T22" fmla="*/ 242 w 442"/>
                <a:gd name="T23" fmla="*/ 331 h 401"/>
                <a:gd name="T24" fmla="*/ 242 w 442"/>
                <a:gd name="T25" fmla="*/ 330 h 401"/>
                <a:gd name="T26" fmla="*/ 100 w 442"/>
                <a:gd name="T27" fmla="*/ 401 h 401"/>
                <a:gd name="T28" fmla="*/ 100 w 442"/>
                <a:gd name="T29" fmla="*/ 401 h 401"/>
                <a:gd name="T30" fmla="*/ 147 w 442"/>
                <a:gd name="T31" fmla="*/ 251 h 401"/>
                <a:gd name="T32" fmla="*/ 0 w 442"/>
                <a:gd name="T33" fmla="*/ 158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42" h="401">
                  <a:moveTo>
                    <a:pt x="0" y="158"/>
                  </a:moveTo>
                  <a:cubicBezTo>
                    <a:pt x="22" y="154"/>
                    <a:pt x="66" y="135"/>
                    <a:pt x="168" y="123"/>
                  </a:cubicBezTo>
                  <a:cubicBezTo>
                    <a:pt x="168" y="122"/>
                    <a:pt x="168" y="122"/>
                    <a:pt x="168" y="122"/>
                  </a:cubicBezTo>
                  <a:cubicBezTo>
                    <a:pt x="220" y="7"/>
                    <a:pt x="220" y="7"/>
                    <a:pt x="220" y="7"/>
                  </a:cubicBezTo>
                  <a:cubicBezTo>
                    <a:pt x="223" y="0"/>
                    <a:pt x="223" y="0"/>
                    <a:pt x="223" y="0"/>
                  </a:cubicBezTo>
                  <a:cubicBezTo>
                    <a:pt x="266" y="117"/>
                    <a:pt x="266" y="117"/>
                    <a:pt x="266" y="117"/>
                  </a:cubicBezTo>
                  <a:cubicBezTo>
                    <a:pt x="325" y="115"/>
                    <a:pt x="384" y="120"/>
                    <a:pt x="442" y="131"/>
                  </a:cubicBezTo>
                  <a:cubicBezTo>
                    <a:pt x="409" y="174"/>
                    <a:pt x="373" y="214"/>
                    <a:pt x="333" y="251"/>
                  </a:cubicBezTo>
                  <a:cubicBezTo>
                    <a:pt x="333" y="250"/>
                    <a:pt x="333" y="250"/>
                    <a:pt x="333" y="250"/>
                  </a:cubicBezTo>
                  <a:cubicBezTo>
                    <a:pt x="346" y="301"/>
                    <a:pt x="362" y="351"/>
                    <a:pt x="381" y="399"/>
                  </a:cubicBezTo>
                  <a:cubicBezTo>
                    <a:pt x="381" y="399"/>
                    <a:pt x="381" y="399"/>
                    <a:pt x="381" y="399"/>
                  </a:cubicBezTo>
                  <a:cubicBezTo>
                    <a:pt x="333" y="380"/>
                    <a:pt x="286" y="357"/>
                    <a:pt x="242" y="331"/>
                  </a:cubicBezTo>
                  <a:cubicBezTo>
                    <a:pt x="242" y="330"/>
                    <a:pt x="242" y="330"/>
                    <a:pt x="242" y="330"/>
                  </a:cubicBezTo>
                  <a:cubicBezTo>
                    <a:pt x="197" y="357"/>
                    <a:pt x="149" y="381"/>
                    <a:pt x="100" y="401"/>
                  </a:cubicBezTo>
                  <a:cubicBezTo>
                    <a:pt x="100" y="401"/>
                    <a:pt x="100" y="401"/>
                    <a:pt x="100" y="401"/>
                  </a:cubicBezTo>
                  <a:cubicBezTo>
                    <a:pt x="113" y="350"/>
                    <a:pt x="128" y="300"/>
                    <a:pt x="147" y="251"/>
                  </a:cubicBezTo>
                  <a:lnTo>
                    <a:pt x="0" y="158"/>
                  </a:lnTo>
                  <a:close/>
                </a:path>
              </a:pathLst>
            </a:custGeom>
            <a:solidFill>
              <a:srgbClr val="F794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HK"/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B04BD27E-65CE-4550-A0B7-911C2CC917A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173" y="2738"/>
              <a:ext cx="117" cy="129"/>
            </a:xfrm>
            <a:custGeom>
              <a:avLst/>
              <a:gdLst>
                <a:gd name="T0" fmla="*/ 110 w 262"/>
                <a:gd name="T1" fmla="*/ 270 h 289"/>
                <a:gd name="T2" fmla="*/ 110 w 262"/>
                <a:gd name="T3" fmla="*/ 270 h 289"/>
                <a:gd name="T4" fmla="*/ 32 w 262"/>
                <a:gd name="T5" fmla="*/ 110 h 289"/>
                <a:gd name="T6" fmla="*/ 261 w 262"/>
                <a:gd name="T7" fmla="*/ 162 h 289"/>
                <a:gd name="T8" fmla="*/ 110 w 262"/>
                <a:gd name="T9" fmla="*/ 270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2" h="289">
                  <a:moveTo>
                    <a:pt x="110" y="270"/>
                  </a:moveTo>
                  <a:cubicBezTo>
                    <a:pt x="110" y="270"/>
                    <a:pt x="110" y="270"/>
                    <a:pt x="110" y="270"/>
                  </a:cubicBezTo>
                  <a:cubicBezTo>
                    <a:pt x="41" y="252"/>
                    <a:pt x="0" y="176"/>
                    <a:pt x="32" y="110"/>
                  </a:cubicBezTo>
                  <a:cubicBezTo>
                    <a:pt x="84" y="0"/>
                    <a:pt x="262" y="39"/>
                    <a:pt x="261" y="162"/>
                  </a:cubicBezTo>
                  <a:cubicBezTo>
                    <a:pt x="261" y="240"/>
                    <a:pt x="182" y="289"/>
                    <a:pt x="110" y="270"/>
                  </a:cubicBezTo>
                  <a:close/>
                </a:path>
              </a:pathLst>
            </a:custGeom>
            <a:solidFill>
              <a:srgbClr val="EE36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HK"/>
            </a:p>
          </p:txBody>
        </p:sp>
      </p:grpSp>
      <p:pic>
        <p:nvPicPr>
          <p:cNvPr id="25" name="Picture 24">
            <a:extLst>
              <a:ext uri="{FF2B5EF4-FFF2-40B4-BE49-F238E27FC236}">
                <a16:creationId xmlns:a16="http://schemas.microsoft.com/office/drawing/2014/main" id="{F45B43C4-6E7D-4EB0-85F9-1C7C9099EB03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4567" y="4344612"/>
            <a:ext cx="779630" cy="743739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9D15A517-166D-4388-8480-DD87860F4B2B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0722" y="4726949"/>
            <a:ext cx="779630" cy="743739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DA684AB1-7B66-4462-8087-D3B674715B7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0915" y="4146802"/>
            <a:ext cx="779630" cy="74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544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6BDA1D3D-1C07-4C46-8704-65E4BF2B7A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 lang="en-HK" sz="2800" b="0" kern="1200" dirty="0">
                <a:solidFill>
                  <a:schemeClr val="tx1"/>
                </a:solidFill>
                <a:latin typeface="Arial Rounded MT Bold" panose="020F070403050403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  <a:endParaRPr lang="en-HK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06885888-C3FD-43D4-928E-04FA049F2D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522C51DA-D5B1-446D-98CB-064ECF7207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HK" dirty="0"/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FE441580-23EB-4858-A89C-53F6E7030F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CF54ECA9-E8A8-4D30-8097-B6397C5FD75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HK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075DA7E-34FC-43F4-812E-DCA8179CD07C}"/>
              </a:ext>
            </a:extLst>
          </p:cNvPr>
          <p:cNvSpPr/>
          <p:nvPr userDrawn="1"/>
        </p:nvSpPr>
        <p:spPr>
          <a:xfrm>
            <a:off x="0" y="6646261"/>
            <a:ext cx="12192000" cy="211739"/>
          </a:xfrm>
          <a:prstGeom prst="rect">
            <a:avLst/>
          </a:prstGeom>
          <a:gradFill>
            <a:gsLst>
              <a:gs pos="0">
                <a:srgbClr val="FF0000"/>
              </a:gs>
              <a:gs pos="25000">
                <a:srgbClr val="FFC000"/>
              </a:gs>
              <a:gs pos="46000">
                <a:srgbClr val="FFFF00"/>
              </a:gs>
              <a:gs pos="55000">
                <a:srgbClr val="80D828"/>
              </a:gs>
              <a:gs pos="68000">
                <a:srgbClr val="40C43C"/>
              </a:gs>
              <a:gs pos="82000">
                <a:srgbClr val="7030A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10AA70A-212C-4E26-AD71-82E3D328088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725" y="5971943"/>
            <a:ext cx="1915897" cy="580669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C1456A1-D400-4FDF-93D3-FE574228CF9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A0093D-555B-4C47-A3DE-31055BEE5FF4}" type="slidenum">
              <a:rPr lang="en-HK" smtClean="0"/>
              <a:t>‹#›</a:t>
            </a:fld>
            <a:endParaRPr lang="en-HK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B01C135-C747-4441-9F4B-89F837CA15F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9877" y="207040"/>
            <a:ext cx="2743199" cy="322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6698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E73541F8-2ECD-4DA0-B105-8FA89E3F1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2367" y="407136"/>
            <a:ext cx="11359663" cy="920750"/>
          </a:xfrm>
          <a:prstGeom prst="rect">
            <a:avLst/>
          </a:prstGeom>
        </p:spPr>
        <p:txBody>
          <a:bodyPr anchor="t"/>
          <a:lstStyle>
            <a:lvl1pPr>
              <a:defRPr sz="2800" b="0">
                <a:latin typeface="Arial Rounded MT Bold" panose="020F0704030504030204" pitchFamily="34" charset="0"/>
              </a:defRPr>
            </a:lvl1pPr>
          </a:lstStyle>
          <a:p>
            <a:r>
              <a:rPr lang="en-US" dirty="0"/>
              <a:t>Click to edit title style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266DED8-EC43-416A-8CAA-8C48A48F42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2367" y="1415726"/>
            <a:ext cx="11359663" cy="4197350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Arial Nova" panose="020B0504020202020204" pitchFamily="34" charset="0"/>
              </a:defRPr>
            </a:lvl1pPr>
            <a:lvl2pPr>
              <a:defRPr sz="2400">
                <a:latin typeface="Arial Nova" panose="020B0504020202020204" pitchFamily="34" charset="0"/>
              </a:defRPr>
            </a:lvl2pPr>
            <a:lvl3pPr>
              <a:defRPr sz="2000">
                <a:latin typeface="Arial Nova" panose="020B0504020202020204" pitchFamily="34" charset="0"/>
              </a:defRPr>
            </a:lvl3pPr>
            <a:lvl4pPr>
              <a:defRPr sz="2000">
                <a:latin typeface="Arial Nova" panose="020B0504020202020204" pitchFamily="34" charset="0"/>
              </a:defRPr>
            </a:lvl4pPr>
            <a:lvl5pPr>
              <a:defRPr sz="1800">
                <a:latin typeface="Arial Nova" panose="020B05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7A73EDF7-EDBA-4374-B96C-F3289DE946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08830" y="604963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tx1"/>
                </a:solidFill>
                <a:latin typeface="VAG Rounded Std Light" panose="020F0502020204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1A20580-EB7B-4075-ACEC-EDD767F9E74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4CB93CE-F4D6-4F9A-9508-EA08DFE42BAF}"/>
              </a:ext>
            </a:extLst>
          </p:cNvPr>
          <p:cNvSpPr/>
          <p:nvPr userDrawn="1"/>
        </p:nvSpPr>
        <p:spPr>
          <a:xfrm>
            <a:off x="0" y="6646261"/>
            <a:ext cx="12192000" cy="211739"/>
          </a:xfrm>
          <a:prstGeom prst="rect">
            <a:avLst/>
          </a:prstGeom>
          <a:solidFill>
            <a:srgbClr val="DA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CE6E6BE-C4F5-45C9-B822-191CFB63FA7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9877" y="207040"/>
            <a:ext cx="2743199" cy="32232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059CF77-3057-4644-8652-30D85F35548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259" y="6049638"/>
            <a:ext cx="2141116" cy="511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5843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E73541F8-2ECD-4DA0-B105-8FA89E3F1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2367" y="407136"/>
            <a:ext cx="11359663" cy="920750"/>
          </a:xfrm>
          <a:prstGeom prst="rect">
            <a:avLst/>
          </a:prstGeom>
        </p:spPr>
        <p:txBody>
          <a:bodyPr anchor="t"/>
          <a:lstStyle>
            <a:lvl1pPr>
              <a:defRPr lang="en-US" sz="2800" b="0" kern="1200" dirty="0">
                <a:solidFill>
                  <a:schemeClr val="tx1"/>
                </a:solidFill>
                <a:latin typeface="Arial Rounded MT Bold" panose="020F070403050403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 title style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266DED8-EC43-416A-8CAA-8C48A48F42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2367" y="1415726"/>
            <a:ext cx="11359663" cy="4197350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Arial Nova" panose="020B0504020202020204" pitchFamily="34" charset="0"/>
              </a:defRPr>
            </a:lvl1pPr>
            <a:lvl2pPr>
              <a:defRPr sz="2400">
                <a:latin typeface="Arial Nova" panose="020B0504020202020204" pitchFamily="34" charset="0"/>
              </a:defRPr>
            </a:lvl2pPr>
            <a:lvl3pPr>
              <a:defRPr sz="2000">
                <a:latin typeface="Arial Nova" panose="020B0504020202020204" pitchFamily="34" charset="0"/>
              </a:defRPr>
            </a:lvl3pPr>
            <a:lvl4pPr>
              <a:defRPr sz="2000">
                <a:latin typeface="Arial Nova" panose="020B0504020202020204" pitchFamily="34" charset="0"/>
              </a:defRPr>
            </a:lvl4pPr>
            <a:lvl5pPr>
              <a:defRPr sz="1800">
                <a:latin typeface="Arial Nova" panose="020B05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7A73EDF7-EDBA-4374-B96C-F3289DE946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08830" y="604963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tx1"/>
                </a:solidFill>
                <a:latin typeface="VAG Rounded Std Light" panose="020F0502020204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1A20580-EB7B-4075-ACEC-EDD767F9E74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4CB93CE-F4D6-4F9A-9508-EA08DFE42BAF}"/>
              </a:ext>
            </a:extLst>
          </p:cNvPr>
          <p:cNvSpPr/>
          <p:nvPr userDrawn="1"/>
        </p:nvSpPr>
        <p:spPr>
          <a:xfrm>
            <a:off x="0" y="6646261"/>
            <a:ext cx="12192000" cy="211739"/>
          </a:xfrm>
          <a:prstGeom prst="rect">
            <a:avLst/>
          </a:prstGeom>
          <a:solidFill>
            <a:srgbClr val="DA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66598B4-C377-4AA2-8772-908EB31B366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9877" y="207040"/>
            <a:ext cx="2743199" cy="322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503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0CD78651-DC4D-4AFA-8D76-25D6412F8D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066" y="404266"/>
            <a:ext cx="11362964" cy="924798"/>
          </a:xfrm>
          <a:prstGeom prst="rect">
            <a:avLst/>
          </a:prstGeom>
        </p:spPr>
        <p:txBody>
          <a:bodyPr/>
          <a:lstStyle>
            <a:lvl1pPr>
              <a:defRPr lang="en-US" sz="2800" b="0" kern="1200" dirty="0">
                <a:solidFill>
                  <a:schemeClr val="tx1"/>
                </a:solidFill>
                <a:latin typeface="Arial Rounded MT Bold" panose="020F070403050403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C32B63A0-C6D2-4625-B140-32010C44B9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2370" y="1458951"/>
            <a:ext cx="5679830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Arial Nova" panose="020B0504020202020204" pitchFamily="34" charset="0"/>
              </a:defRPr>
            </a:lvl1pPr>
            <a:lvl2pPr>
              <a:defRPr>
                <a:latin typeface="Arial Nova" panose="020B0504020202020204" pitchFamily="34" charset="0"/>
              </a:defRPr>
            </a:lvl2pPr>
            <a:lvl3pPr>
              <a:defRPr>
                <a:latin typeface="Arial Nova" panose="020B0504020202020204" pitchFamily="34" charset="0"/>
              </a:defRPr>
            </a:lvl3pPr>
            <a:lvl4pPr>
              <a:defRPr>
                <a:latin typeface="Arial Nova" panose="020B0504020202020204" pitchFamily="34" charset="0"/>
              </a:defRPr>
            </a:lvl4pPr>
            <a:lvl5pPr>
              <a:defRPr>
                <a:latin typeface="Arial Nova" panose="020B05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BDFCA529-04A1-445A-9A98-6E69B74E16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458951"/>
            <a:ext cx="5679830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Arial Nova" panose="020B0504020202020204" pitchFamily="34" charset="0"/>
              </a:defRPr>
            </a:lvl1pPr>
            <a:lvl2pPr>
              <a:defRPr>
                <a:latin typeface="Arial Nova" panose="020B0504020202020204" pitchFamily="34" charset="0"/>
              </a:defRPr>
            </a:lvl2pPr>
            <a:lvl3pPr>
              <a:defRPr>
                <a:latin typeface="Arial Nova" panose="020B0504020202020204" pitchFamily="34" charset="0"/>
              </a:defRPr>
            </a:lvl3pPr>
            <a:lvl4pPr>
              <a:defRPr>
                <a:latin typeface="Arial Nova" panose="020B0504020202020204" pitchFamily="34" charset="0"/>
              </a:defRPr>
            </a:lvl4pPr>
            <a:lvl5pPr>
              <a:defRPr>
                <a:latin typeface="Arial Nova" panose="020B05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7AA122E-7207-4570-9A23-F0FF2099463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43441" y="6238755"/>
            <a:ext cx="3094488" cy="669148"/>
          </a:xfrm>
          <a:prstGeom prst="rect">
            <a:avLst/>
          </a:prstGeom>
        </p:spPr>
      </p:pic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9684B83C-8FBA-4D80-887B-75A32F098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08830" y="604963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tx1"/>
                </a:solidFill>
                <a:latin typeface="VAG Rounded Std Light" panose="020F0502020204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1A20580-EB7B-4075-ACEC-EDD767F9E74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D45E17E-0394-4EC1-B1A0-0A8102E2DF8A}"/>
              </a:ext>
            </a:extLst>
          </p:cNvPr>
          <p:cNvSpPr/>
          <p:nvPr userDrawn="1"/>
        </p:nvSpPr>
        <p:spPr>
          <a:xfrm>
            <a:off x="0" y="6646261"/>
            <a:ext cx="12192000" cy="211739"/>
          </a:xfrm>
          <a:prstGeom prst="rect">
            <a:avLst/>
          </a:prstGeom>
          <a:solidFill>
            <a:srgbClr val="DA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30EA4FF-1E00-4AE6-8B72-0F44BDCC34B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9877" y="207040"/>
            <a:ext cx="2743199" cy="32232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4D2B401-4FC6-4F97-8009-85762B41EBE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259" y="6049638"/>
            <a:ext cx="2141116" cy="511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8016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79D84FCB-E508-4086-9410-6853CAD4533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905" y="91666"/>
            <a:ext cx="2438400" cy="1432077"/>
          </a:xfrm>
          <a:prstGeom prst="rect">
            <a:avLst/>
          </a:prstGeom>
        </p:spPr>
      </p:pic>
      <p:sp>
        <p:nvSpPr>
          <p:cNvPr id="20" name="Title 1">
            <a:extLst>
              <a:ext uri="{FF2B5EF4-FFF2-40B4-BE49-F238E27FC236}">
                <a16:creationId xmlns:a16="http://schemas.microsoft.com/office/drawing/2014/main" id="{3CFED6AC-D1D3-48D2-A2E3-48BBBAB4DC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5456" y="2977080"/>
            <a:ext cx="427892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HK" sz="2800" b="0" kern="1200" dirty="0">
                <a:solidFill>
                  <a:schemeClr val="tx1"/>
                </a:solidFill>
                <a:latin typeface="Arial Rounded MT Bold" panose="020F070403050403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  <a:endParaRPr lang="en-HK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3BF57DE-A6DF-4D74-B731-487AFEA7BBD8}"/>
              </a:ext>
            </a:extLst>
          </p:cNvPr>
          <p:cNvSpPr/>
          <p:nvPr userDrawn="1"/>
        </p:nvSpPr>
        <p:spPr>
          <a:xfrm>
            <a:off x="9088779" y="0"/>
            <a:ext cx="3103221" cy="6858000"/>
          </a:xfrm>
          <a:prstGeom prst="rect">
            <a:avLst/>
          </a:prstGeom>
          <a:gradFill>
            <a:gsLst>
              <a:gs pos="81875">
                <a:srgbClr val="F8A538"/>
              </a:gs>
              <a:gs pos="0">
                <a:srgbClr val="ED453E"/>
              </a:gs>
              <a:gs pos="100000">
                <a:srgbClr val="F8A538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 dirty="0"/>
          </a:p>
        </p:txBody>
      </p:sp>
      <p:pic>
        <p:nvPicPr>
          <p:cNvPr id="15" name="Image" descr="Image">
            <a:extLst>
              <a:ext uri="{FF2B5EF4-FFF2-40B4-BE49-F238E27FC236}">
                <a16:creationId xmlns:a16="http://schemas.microsoft.com/office/drawing/2014/main" id="{D3B4E440-9D57-43AE-BE11-81C93C37516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6803" y="0"/>
            <a:ext cx="3184439" cy="3089176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DCC094F-EC49-4D14-A5A8-7BAB60640FF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A0093D-555B-4C47-A3DE-31055BEE5FF4}" type="slidenum">
              <a:rPr lang="en-HK" smtClean="0"/>
              <a:t>‹#›</a:t>
            </a:fld>
            <a:endParaRPr lang="en-HK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80486213-04C0-47C5-88F9-D54E8D879E51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390" y="6181706"/>
            <a:ext cx="1875426" cy="55492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1044E453-0067-4555-832B-20C5DF63317C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938" y="5184456"/>
            <a:ext cx="4104055" cy="109787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A961EB5B-EC9F-43EB-8C1E-7C3343BC792E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158426"/>
            <a:ext cx="1901258" cy="1114137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3D20B340-B7DB-4A5C-BEF3-871350B4F73E}"/>
              </a:ext>
            </a:extLst>
          </p:cNvPr>
          <p:cNvGrpSpPr/>
          <p:nvPr userDrawn="1"/>
        </p:nvGrpSpPr>
        <p:grpSpPr>
          <a:xfrm>
            <a:off x="8185301" y="2669157"/>
            <a:ext cx="3654608" cy="2486886"/>
            <a:chOff x="8114224" y="2797969"/>
            <a:chExt cx="3520732" cy="2395784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889C0E4C-7E05-4AFA-8F7F-5C1AE4E58042}"/>
                </a:ext>
              </a:extLst>
            </p:cNvPr>
            <p:cNvGrpSpPr/>
            <p:nvPr userDrawn="1"/>
          </p:nvGrpSpPr>
          <p:grpSpPr>
            <a:xfrm>
              <a:off x="8176185" y="4063680"/>
              <a:ext cx="3314999" cy="866913"/>
              <a:chOff x="3609585" y="1703649"/>
              <a:chExt cx="3887036" cy="1016508"/>
            </a:xfrm>
          </p:grpSpPr>
          <p:sp>
            <p:nvSpPr>
              <p:cNvPr id="23" name="Rectangle 3">
                <a:extLst>
                  <a:ext uri="{FF2B5EF4-FFF2-40B4-BE49-F238E27FC236}">
                    <a16:creationId xmlns:a16="http://schemas.microsoft.com/office/drawing/2014/main" id="{A30C6E20-F66C-4A7F-A352-9BBE5FC110E4}"/>
                  </a:ext>
                </a:extLst>
              </p:cNvPr>
              <p:cNvSpPr/>
              <p:nvPr userDrawn="1"/>
            </p:nvSpPr>
            <p:spPr>
              <a:xfrm>
                <a:off x="3609585" y="1738018"/>
                <a:ext cx="818571" cy="977766"/>
              </a:xfrm>
              <a:custGeom>
                <a:avLst/>
                <a:gdLst>
                  <a:gd name="connsiteX0" fmla="*/ 0 w 1750302"/>
                  <a:gd name="connsiteY0" fmla="*/ 0 h 992038"/>
                  <a:gd name="connsiteX1" fmla="*/ 1750302 w 1750302"/>
                  <a:gd name="connsiteY1" fmla="*/ 0 h 992038"/>
                  <a:gd name="connsiteX2" fmla="*/ 1750302 w 1750302"/>
                  <a:gd name="connsiteY2" fmla="*/ 992038 h 992038"/>
                  <a:gd name="connsiteX3" fmla="*/ 0 w 1750302"/>
                  <a:gd name="connsiteY3" fmla="*/ 992038 h 992038"/>
                  <a:gd name="connsiteX4" fmla="*/ 0 w 1750302"/>
                  <a:gd name="connsiteY4" fmla="*/ 0 h 992038"/>
                  <a:gd name="connsiteX0" fmla="*/ 250166 w 1750302"/>
                  <a:gd name="connsiteY0" fmla="*/ 414068 h 992038"/>
                  <a:gd name="connsiteX1" fmla="*/ 1750302 w 1750302"/>
                  <a:gd name="connsiteY1" fmla="*/ 0 h 992038"/>
                  <a:gd name="connsiteX2" fmla="*/ 1750302 w 1750302"/>
                  <a:gd name="connsiteY2" fmla="*/ 992038 h 992038"/>
                  <a:gd name="connsiteX3" fmla="*/ 0 w 1750302"/>
                  <a:gd name="connsiteY3" fmla="*/ 992038 h 992038"/>
                  <a:gd name="connsiteX4" fmla="*/ 250166 w 1750302"/>
                  <a:gd name="connsiteY4" fmla="*/ 414068 h 992038"/>
                  <a:gd name="connsiteX0" fmla="*/ 276045 w 1750302"/>
                  <a:gd name="connsiteY0" fmla="*/ 414068 h 992038"/>
                  <a:gd name="connsiteX1" fmla="*/ 1750302 w 1750302"/>
                  <a:gd name="connsiteY1" fmla="*/ 0 h 992038"/>
                  <a:gd name="connsiteX2" fmla="*/ 1750302 w 1750302"/>
                  <a:gd name="connsiteY2" fmla="*/ 992038 h 992038"/>
                  <a:gd name="connsiteX3" fmla="*/ 0 w 1750302"/>
                  <a:gd name="connsiteY3" fmla="*/ 992038 h 992038"/>
                  <a:gd name="connsiteX4" fmla="*/ 276045 w 1750302"/>
                  <a:gd name="connsiteY4" fmla="*/ 414068 h 992038"/>
                  <a:gd name="connsiteX0" fmla="*/ 285670 w 1750302"/>
                  <a:gd name="connsiteY0" fmla="*/ 385192 h 992038"/>
                  <a:gd name="connsiteX1" fmla="*/ 1750302 w 1750302"/>
                  <a:gd name="connsiteY1" fmla="*/ 0 h 992038"/>
                  <a:gd name="connsiteX2" fmla="*/ 1750302 w 1750302"/>
                  <a:gd name="connsiteY2" fmla="*/ 992038 h 992038"/>
                  <a:gd name="connsiteX3" fmla="*/ 0 w 1750302"/>
                  <a:gd name="connsiteY3" fmla="*/ 992038 h 992038"/>
                  <a:gd name="connsiteX4" fmla="*/ 285670 w 1750302"/>
                  <a:gd name="connsiteY4" fmla="*/ 385192 h 992038"/>
                  <a:gd name="connsiteX0" fmla="*/ 285670 w 1750302"/>
                  <a:gd name="connsiteY0" fmla="*/ 385192 h 992038"/>
                  <a:gd name="connsiteX1" fmla="*/ 447650 w 1750302"/>
                  <a:gd name="connsiteY1" fmla="*/ 250215 h 992038"/>
                  <a:gd name="connsiteX2" fmla="*/ 1750302 w 1750302"/>
                  <a:gd name="connsiteY2" fmla="*/ 0 h 992038"/>
                  <a:gd name="connsiteX3" fmla="*/ 1750302 w 1750302"/>
                  <a:gd name="connsiteY3" fmla="*/ 992038 h 992038"/>
                  <a:gd name="connsiteX4" fmla="*/ 0 w 1750302"/>
                  <a:gd name="connsiteY4" fmla="*/ 992038 h 992038"/>
                  <a:gd name="connsiteX5" fmla="*/ 285670 w 1750302"/>
                  <a:gd name="connsiteY5" fmla="*/ 385192 h 992038"/>
                  <a:gd name="connsiteX0" fmla="*/ 285670 w 1750302"/>
                  <a:gd name="connsiteY0" fmla="*/ 385192 h 992038"/>
                  <a:gd name="connsiteX1" fmla="*/ 447650 w 1750302"/>
                  <a:gd name="connsiteY1" fmla="*/ 250215 h 992038"/>
                  <a:gd name="connsiteX2" fmla="*/ 688282 w 1750302"/>
                  <a:gd name="connsiteY2" fmla="*/ 48085 h 992038"/>
                  <a:gd name="connsiteX3" fmla="*/ 1750302 w 1750302"/>
                  <a:gd name="connsiteY3" fmla="*/ 0 h 992038"/>
                  <a:gd name="connsiteX4" fmla="*/ 1750302 w 1750302"/>
                  <a:gd name="connsiteY4" fmla="*/ 992038 h 992038"/>
                  <a:gd name="connsiteX5" fmla="*/ 0 w 1750302"/>
                  <a:gd name="connsiteY5" fmla="*/ 992038 h 992038"/>
                  <a:gd name="connsiteX6" fmla="*/ 285670 w 1750302"/>
                  <a:gd name="connsiteY6" fmla="*/ 385192 h 992038"/>
                  <a:gd name="connsiteX0" fmla="*/ 285670 w 1750302"/>
                  <a:gd name="connsiteY0" fmla="*/ 385192 h 992038"/>
                  <a:gd name="connsiteX1" fmla="*/ 447650 w 1750302"/>
                  <a:gd name="connsiteY1" fmla="*/ 250215 h 992038"/>
                  <a:gd name="connsiteX2" fmla="*/ 688282 w 1750302"/>
                  <a:gd name="connsiteY2" fmla="*/ 48085 h 992038"/>
                  <a:gd name="connsiteX3" fmla="*/ 1135434 w 1750302"/>
                  <a:gd name="connsiteY3" fmla="*/ 47531 h 992038"/>
                  <a:gd name="connsiteX4" fmla="*/ 1750302 w 1750302"/>
                  <a:gd name="connsiteY4" fmla="*/ 0 h 992038"/>
                  <a:gd name="connsiteX5" fmla="*/ 1750302 w 1750302"/>
                  <a:gd name="connsiteY5" fmla="*/ 992038 h 992038"/>
                  <a:gd name="connsiteX6" fmla="*/ 0 w 1750302"/>
                  <a:gd name="connsiteY6" fmla="*/ 992038 h 992038"/>
                  <a:gd name="connsiteX7" fmla="*/ 285670 w 1750302"/>
                  <a:gd name="connsiteY7" fmla="*/ 385192 h 992038"/>
                  <a:gd name="connsiteX0" fmla="*/ 285670 w 1750302"/>
                  <a:gd name="connsiteY0" fmla="*/ 385192 h 992038"/>
                  <a:gd name="connsiteX1" fmla="*/ 447650 w 1750302"/>
                  <a:gd name="connsiteY1" fmla="*/ 250215 h 992038"/>
                  <a:gd name="connsiteX2" fmla="*/ 688282 w 1750302"/>
                  <a:gd name="connsiteY2" fmla="*/ 48085 h 992038"/>
                  <a:gd name="connsiteX3" fmla="*/ 1135434 w 1750302"/>
                  <a:gd name="connsiteY3" fmla="*/ 47531 h 992038"/>
                  <a:gd name="connsiteX4" fmla="*/ 1750302 w 1750302"/>
                  <a:gd name="connsiteY4" fmla="*/ 0 h 992038"/>
                  <a:gd name="connsiteX5" fmla="*/ 1750302 w 1750302"/>
                  <a:gd name="connsiteY5" fmla="*/ 992038 h 992038"/>
                  <a:gd name="connsiteX6" fmla="*/ 0 w 1750302"/>
                  <a:gd name="connsiteY6" fmla="*/ 992038 h 992038"/>
                  <a:gd name="connsiteX7" fmla="*/ 285670 w 1750302"/>
                  <a:gd name="connsiteY7" fmla="*/ 385192 h 992038"/>
                  <a:gd name="connsiteX0" fmla="*/ 285670 w 1750302"/>
                  <a:gd name="connsiteY0" fmla="*/ 337661 h 944507"/>
                  <a:gd name="connsiteX1" fmla="*/ 447650 w 1750302"/>
                  <a:gd name="connsiteY1" fmla="*/ 202684 h 944507"/>
                  <a:gd name="connsiteX2" fmla="*/ 688282 w 1750302"/>
                  <a:gd name="connsiteY2" fmla="*/ 554 h 944507"/>
                  <a:gd name="connsiteX3" fmla="*/ 1135434 w 1750302"/>
                  <a:gd name="connsiteY3" fmla="*/ 0 h 944507"/>
                  <a:gd name="connsiteX4" fmla="*/ 1702175 w 1750302"/>
                  <a:gd name="connsiteY4" fmla="*/ 298979 h 944507"/>
                  <a:gd name="connsiteX5" fmla="*/ 1750302 w 1750302"/>
                  <a:gd name="connsiteY5" fmla="*/ 944507 h 944507"/>
                  <a:gd name="connsiteX6" fmla="*/ 0 w 1750302"/>
                  <a:gd name="connsiteY6" fmla="*/ 944507 h 944507"/>
                  <a:gd name="connsiteX7" fmla="*/ 285670 w 1750302"/>
                  <a:gd name="connsiteY7" fmla="*/ 337661 h 944507"/>
                  <a:gd name="connsiteX0" fmla="*/ 285670 w 1750302"/>
                  <a:gd name="connsiteY0" fmla="*/ 337661 h 944507"/>
                  <a:gd name="connsiteX1" fmla="*/ 447650 w 1750302"/>
                  <a:gd name="connsiteY1" fmla="*/ 202684 h 944507"/>
                  <a:gd name="connsiteX2" fmla="*/ 688282 w 1750302"/>
                  <a:gd name="connsiteY2" fmla="*/ 554 h 944507"/>
                  <a:gd name="connsiteX3" fmla="*/ 1135434 w 1750302"/>
                  <a:gd name="connsiteY3" fmla="*/ 0 h 944507"/>
                  <a:gd name="connsiteX4" fmla="*/ 1702175 w 1750302"/>
                  <a:gd name="connsiteY4" fmla="*/ 347105 h 944507"/>
                  <a:gd name="connsiteX5" fmla="*/ 1750302 w 1750302"/>
                  <a:gd name="connsiteY5" fmla="*/ 944507 h 944507"/>
                  <a:gd name="connsiteX6" fmla="*/ 0 w 1750302"/>
                  <a:gd name="connsiteY6" fmla="*/ 944507 h 944507"/>
                  <a:gd name="connsiteX7" fmla="*/ 285670 w 1750302"/>
                  <a:gd name="connsiteY7" fmla="*/ 337661 h 944507"/>
                  <a:gd name="connsiteX0" fmla="*/ 285670 w 1750302"/>
                  <a:gd name="connsiteY0" fmla="*/ 337661 h 944507"/>
                  <a:gd name="connsiteX1" fmla="*/ 447650 w 1750302"/>
                  <a:gd name="connsiteY1" fmla="*/ 202684 h 944507"/>
                  <a:gd name="connsiteX2" fmla="*/ 688282 w 1750302"/>
                  <a:gd name="connsiteY2" fmla="*/ 554 h 944507"/>
                  <a:gd name="connsiteX3" fmla="*/ 1135434 w 1750302"/>
                  <a:gd name="connsiteY3" fmla="*/ 0 h 944507"/>
                  <a:gd name="connsiteX4" fmla="*/ 1702175 w 1750302"/>
                  <a:gd name="connsiteY4" fmla="*/ 347105 h 944507"/>
                  <a:gd name="connsiteX5" fmla="*/ 1750302 w 1750302"/>
                  <a:gd name="connsiteY5" fmla="*/ 944507 h 944507"/>
                  <a:gd name="connsiteX6" fmla="*/ 0 w 1750302"/>
                  <a:gd name="connsiteY6" fmla="*/ 944507 h 944507"/>
                  <a:gd name="connsiteX7" fmla="*/ 285670 w 1750302"/>
                  <a:gd name="connsiteY7" fmla="*/ 337661 h 944507"/>
                  <a:gd name="connsiteX0" fmla="*/ 285670 w 1750302"/>
                  <a:gd name="connsiteY0" fmla="*/ 337661 h 944507"/>
                  <a:gd name="connsiteX1" fmla="*/ 447650 w 1750302"/>
                  <a:gd name="connsiteY1" fmla="*/ 202684 h 944507"/>
                  <a:gd name="connsiteX2" fmla="*/ 688282 w 1750302"/>
                  <a:gd name="connsiteY2" fmla="*/ 554 h 944507"/>
                  <a:gd name="connsiteX3" fmla="*/ 1135434 w 1750302"/>
                  <a:gd name="connsiteY3" fmla="*/ 0 h 944507"/>
                  <a:gd name="connsiteX4" fmla="*/ 1702175 w 1750302"/>
                  <a:gd name="connsiteY4" fmla="*/ 347105 h 944507"/>
                  <a:gd name="connsiteX5" fmla="*/ 1750302 w 1750302"/>
                  <a:gd name="connsiteY5" fmla="*/ 944507 h 944507"/>
                  <a:gd name="connsiteX6" fmla="*/ 0 w 1750302"/>
                  <a:gd name="connsiteY6" fmla="*/ 944507 h 944507"/>
                  <a:gd name="connsiteX7" fmla="*/ 285670 w 1750302"/>
                  <a:gd name="connsiteY7" fmla="*/ 337661 h 944507"/>
                  <a:gd name="connsiteX0" fmla="*/ 285670 w 1750302"/>
                  <a:gd name="connsiteY0" fmla="*/ 337661 h 944507"/>
                  <a:gd name="connsiteX1" fmla="*/ 447650 w 1750302"/>
                  <a:gd name="connsiteY1" fmla="*/ 202684 h 944507"/>
                  <a:gd name="connsiteX2" fmla="*/ 688282 w 1750302"/>
                  <a:gd name="connsiteY2" fmla="*/ 554 h 944507"/>
                  <a:gd name="connsiteX3" fmla="*/ 1135434 w 1750302"/>
                  <a:gd name="connsiteY3" fmla="*/ 0 h 944507"/>
                  <a:gd name="connsiteX4" fmla="*/ 1740676 w 1750302"/>
                  <a:gd name="connsiteY4" fmla="*/ 356731 h 944507"/>
                  <a:gd name="connsiteX5" fmla="*/ 1750302 w 1750302"/>
                  <a:gd name="connsiteY5" fmla="*/ 944507 h 944507"/>
                  <a:gd name="connsiteX6" fmla="*/ 0 w 1750302"/>
                  <a:gd name="connsiteY6" fmla="*/ 944507 h 944507"/>
                  <a:gd name="connsiteX7" fmla="*/ 285670 w 1750302"/>
                  <a:gd name="connsiteY7" fmla="*/ 337661 h 944507"/>
                  <a:gd name="connsiteX0" fmla="*/ 285670 w 1750302"/>
                  <a:gd name="connsiteY0" fmla="*/ 337661 h 944507"/>
                  <a:gd name="connsiteX1" fmla="*/ 447650 w 1750302"/>
                  <a:gd name="connsiteY1" fmla="*/ 202684 h 944507"/>
                  <a:gd name="connsiteX2" fmla="*/ 688282 w 1750302"/>
                  <a:gd name="connsiteY2" fmla="*/ 554 h 944507"/>
                  <a:gd name="connsiteX3" fmla="*/ 1135434 w 1750302"/>
                  <a:gd name="connsiteY3" fmla="*/ 0 h 944507"/>
                  <a:gd name="connsiteX4" fmla="*/ 1702175 w 1750302"/>
                  <a:gd name="connsiteY4" fmla="*/ 366356 h 944507"/>
                  <a:gd name="connsiteX5" fmla="*/ 1750302 w 1750302"/>
                  <a:gd name="connsiteY5" fmla="*/ 944507 h 944507"/>
                  <a:gd name="connsiteX6" fmla="*/ 0 w 1750302"/>
                  <a:gd name="connsiteY6" fmla="*/ 944507 h 944507"/>
                  <a:gd name="connsiteX7" fmla="*/ 285670 w 1750302"/>
                  <a:gd name="connsiteY7" fmla="*/ 337661 h 944507"/>
                  <a:gd name="connsiteX0" fmla="*/ 285670 w 1750302"/>
                  <a:gd name="connsiteY0" fmla="*/ 337661 h 944507"/>
                  <a:gd name="connsiteX1" fmla="*/ 447650 w 1750302"/>
                  <a:gd name="connsiteY1" fmla="*/ 202684 h 944507"/>
                  <a:gd name="connsiteX2" fmla="*/ 688282 w 1750302"/>
                  <a:gd name="connsiteY2" fmla="*/ 554 h 944507"/>
                  <a:gd name="connsiteX3" fmla="*/ 1135434 w 1750302"/>
                  <a:gd name="connsiteY3" fmla="*/ 0 h 944507"/>
                  <a:gd name="connsiteX4" fmla="*/ 1702175 w 1750302"/>
                  <a:gd name="connsiteY4" fmla="*/ 366356 h 944507"/>
                  <a:gd name="connsiteX5" fmla="*/ 1750302 w 1750302"/>
                  <a:gd name="connsiteY5" fmla="*/ 944507 h 944507"/>
                  <a:gd name="connsiteX6" fmla="*/ 0 w 1750302"/>
                  <a:gd name="connsiteY6" fmla="*/ 944507 h 944507"/>
                  <a:gd name="connsiteX7" fmla="*/ 285670 w 1750302"/>
                  <a:gd name="connsiteY7" fmla="*/ 337661 h 944507"/>
                  <a:gd name="connsiteX0" fmla="*/ 285670 w 1750302"/>
                  <a:gd name="connsiteY0" fmla="*/ 337661 h 944507"/>
                  <a:gd name="connsiteX1" fmla="*/ 447650 w 1750302"/>
                  <a:gd name="connsiteY1" fmla="*/ 202684 h 944507"/>
                  <a:gd name="connsiteX2" fmla="*/ 688282 w 1750302"/>
                  <a:gd name="connsiteY2" fmla="*/ 554 h 944507"/>
                  <a:gd name="connsiteX3" fmla="*/ 1135434 w 1750302"/>
                  <a:gd name="connsiteY3" fmla="*/ 0 h 944507"/>
                  <a:gd name="connsiteX4" fmla="*/ 1673299 w 1750302"/>
                  <a:gd name="connsiteY4" fmla="*/ 356730 h 944507"/>
                  <a:gd name="connsiteX5" fmla="*/ 1750302 w 1750302"/>
                  <a:gd name="connsiteY5" fmla="*/ 944507 h 944507"/>
                  <a:gd name="connsiteX6" fmla="*/ 0 w 1750302"/>
                  <a:gd name="connsiteY6" fmla="*/ 944507 h 944507"/>
                  <a:gd name="connsiteX7" fmla="*/ 285670 w 1750302"/>
                  <a:gd name="connsiteY7" fmla="*/ 337661 h 944507"/>
                  <a:gd name="connsiteX0" fmla="*/ 285670 w 1750302"/>
                  <a:gd name="connsiteY0" fmla="*/ 337661 h 944514"/>
                  <a:gd name="connsiteX1" fmla="*/ 447650 w 1750302"/>
                  <a:gd name="connsiteY1" fmla="*/ 202684 h 944514"/>
                  <a:gd name="connsiteX2" fmla="*/ 688282 w 1750302"/>
                  <a:gd name="connsiteY2" fmla="*/ 554 h 944514"/>
                  <a:gd name="connsiteX3" fmla="*/ 1135434 w 1750302"/>
                  <a:gd name="connsiteY3" fmla="*/ 0 h 944514"/>
                  <a:gd name="connsiteX4" fmla="*/ 1673299 w 1750302"/>
                  <a:gd name="connsiteY4" fmla="*/ 356730 h 944514"/>
                  <a:gd name="connsiteX5" fmla="*/ 1750302 w 1750302"/>
                  <a:gd name="connsiteY5" fmla="*/ 944507 h 944514"/>
                  <a:gd name="connsiteX6" fmla="*/ 268451 w 1750302"/>
                  <a:gd name="connsiteY6" fmla="*/ 857624 h 944514"/>
                  <a:gd name="connsiteX7" fmla="*/ 0 w 1750302"/>
                  <a:gd name="connsiteY7" fmla="*/ 944507 h 944514"/>
                  <a:gd name="connsiteX8" fmla="*/ 285670 w 1750302"/>
                  <a:gd name="connsiteY8" fmla="*/ 337661 h 944514"/>
                  <a:gd name="connsiteX0" fmla="*/ 285670 w 1750302"/>
                  <a:gd name="connsiteY0" fmla="*/ 337661 h 944511"/>
                  <a:gd name="connsiteX1" fmla="*/ 447650 w 1750302"/>
                  <a:gd name="connsiteY1" fmla="*/ 202684 h 944511"/>
                  <a:gd name="connsiteX2" fmla="*/ 688282 w 1750302"/>
                  <a:gd name="connsiteY2" fmla="*/ 554 h 944511"/>
                  <a:gd name="connsiteX3" fmla="*/ 1135434 w 1750302"/>
                  <a:gd name="connsiteY3" fmla="*/ 0 h 944511"/>
                  <a:gd name="connsiteX4" fmla="*/ 1673299 w 1750302"/>
                  <a:gd name="connsiteY4" fmla="*/ 356730 h 944511"/>
                  <a:gd name="connsiteX5" fmla="*/ 1750302 w 1750302"/>
                  <a:gd name="connsiteY5" fmla="*/ 944507 h 944511"/>
                  <a:gd name="connsiteX6" fmla="*/ 268451 w 1750302"/>
                  <a:gd name="connsiteY6" fmla="*/ 857624 h 944511"/>
                  <a:gd name="connsiteX7" fmla="*/ 0 w 1750302"/>
                  <a:gd name="connsiteY7" fmla="*/ 944507 h 944511"/>
                  <a:gd name="connsiteX8" fmla="*/ 285670 w 1750302"/>
                  <a:gd name="connsiteY8" fmla="*/ 337661 h 944511"/>
                  <a:gd name="connsiteX0" fmla="*/ 285670 w 1750302"/>
                  <a:gd name="connsiteY0" fmla="*/ 337661 h 958114"/>
                  <a:gd name="connsiteX1" fmla="*/ 447650 w 1750302"/>
                  <a:gd name="connsiteY1" fmla="*/ 202684 h 958114"/>
                  <a:gd name="connsiteX2" fmla="*/ 688282 w 1750302"/>
                  <a:gd name="connsiteY2" fmla="*/ 554 h 958114"/>
                  <a:gd name="connsiteX3" fmla="*/ 1135434 w 1750302"/>
                  <a:gd name="connsiteY3" fmla="*/ 0 h 958114"/>
                  <a:gd name="connsiteX4" fmla="*/ 1673299 w 1750302"/>
                  <a:gd name="connsiteY4" fmla="*/ 356730 h 958114"/>
                  <a:gd name="connsiteX5" fmla="*/ 1750302 w 1750302"/>
                  <a:gd name="connsiteY5" fmla="*/ 944507 h 958114"/>
                  <a:gd name="connsiteX6" fmla="*/ 709322 w 1750302"/>
                  <a:gd name="connsiteY6" fmla="*/ 686174 h 958114"/>
                  <a:gd name="connsiteX7" fmla="*/ 268451 w 1750302"/>
                  <a:gd name="connsiteY7" fmla="*/ 857624 h 958114"/>
                  <a:gd name="connsiteX8" fmla="*/ 0 w 1750302"/>
                  <a:gd name="connsiteY8" fmla="*/ 944507 h 958114"/>
                  <a:gd name="connsiteX9" fmla="*/ 285670 w 1750302"/>
                  <a:gd name="connsiteY9" fmla="*/ 337661 h 958114"/>
                  <a:gd name="connsiteX0" fmla="*/ 285670 w 1750302"/>
                  <a:gd name="connsiteY0" fmla="*/ 337661 h 967242"/>
                  <a:gd name="connsiteX1" fmla="*/ 447650 w 1750302"/>
                  <a:gd name="connsiteY1" fmla="*/ 202684 h 967242"/>
                  <a:gd name="connsiteX2" fmla="*/ 688282 w 1750302"/>
                  <a:gd name="connsiteY2" fmla="*/ 554 h 967242"/>
                  <a:gd name="connsiteX3" fmla="*/ 1135434 w 1750302"/>
                  <a:gd name="connsiteY3" fmla="*/ 0 h 967242"/>
                  <a:gd name="connsiteX4" fmla="*/ 1673299 w 1750302"/>
                  <a:gd name="connsiteY4" fmla="*/ 356730 h 967242"/>
                  <a:gd name="connsiteX5" fmla="*/ 1750302 w 1750302"/>
                  <a:gd name="connsiteY5" fmla="*/ 944507 h 967242"/>
                  <a:gd name="connsiteX6" fmla="*/ 741979 w 1750302"/>
                  <a:gd name="connsiteY6" fmla="*/ 841295 h 967242"/>
                  <a:gd name="connsiteX7" fmla="*/ 268451 w 1750302"/>
                  <a:gd name="connsiteY7" fmla="*/ 857624 h 967242"/>
                  <a:gd name="connsiteX8" fmla="*/ 0 w 1750302"/>
                  <a:gd name="connsiteY8" fmla="*/ 944507 h 967242"/>
                  <a:gd name="connsiteX9" fmla="*/ 285670 w 1750302"/>
                  <a:gd name="connsiteY9" fmla="*/ 337661 h 967242"/>
                  <a:gd name="connsiteX0" fmla="*/ 285670 w 1750302"/>
                  <a:gd name="connsiteY0" fmla="*/ 337661 h 968003"/>
                  <a:gd name="connsiteX1" fmla="*/ 447650 w 1750302"/>
                  <a:gd name="connsiteY1" fmla="*/ 202684 h 968003"/>
                  <a:gd name="connsiteX2" fmla="*/ 688282 w 1750302"/>
                  <a:gd name="connsiteY2" fmla="*/ 554 h 968003"/>
                  <a:gd name="connsiteX3" fmla="*/ 1135434 w 1750302"/>
                  <a:gd name="connsiteY3" fmla="*/ 0 h 968003"/>
                  <a:gd name="connsiteX4" fmla="*/ 1673299 w 1750302"/>
                  <a:gd name="connsiteY4" fmla="*/ 356730 h 968003"/>
                  <a:gd name="connsiteX5" fmla="*/ 1750302 w 1750302"/>
                  <a:gd name="connsiteY5" fmla="*/ 944507 h 968003"/>
                  <a:gd name="connsiteX6" fmla="*/ 741979 w 1750302"/>
                  <a:gd name="connsiteY6" fmla="*/ 841295 h 968003"/>
                  <a:gd name="connsiteX7" fmla="*/ 268451 w 1750302"/>
                  <a:gd name="connsiteY7" fmla="*/ 857624 h 968003"/>
                  <a:gd name="connsiteX8" fmla="*/ 0 w 1750302"/>
                  <a:gd name="connsiteY8" fmla="*/ 944507 h 968003"/>
                  <a:gd name="connsiteX9" fmla="*/ 285670 w 1750302"/>
                  <a:gd name="connsiteY9" fmla="*/ 337661 h 968003"/>
                  <a:gd name="connsiteX0" fmla="*/ 285670 w 1750302"/>
                  <a:gd name="connsiteY0" fmla="*/ 337661 h 968003"/>
                  <a:gd name="connsiteX1" fmla="*/ 447650 w 1750302"/>
                  <a:gd name="connsiteY1" fmla="*/ 202684 h 968003"/>
                  <a:gd name="connsiteX2" fmla="*/ 688282 w 1750302"/>
                  <a:gd name="connsiteY2" fmla="*/ 554 h 968003"/>
                  <a:gd name="connsiteX3" fmla="*/ 1135434 w 1750302"/>
                  <a:gd name="connsiteY3" fmla="*/ 0 h 968003"/>
                  <a:gd name="connsiteX4" fmla="*/ 1673299 w 1750302"/>
                  <a:gd name="connsiteY4" fmla="*/ 356730 h 968003"/>
                  <a:gd name="connsiteX5" fmla="*/ 1750302 w 1750302"/>
                  <a:gd name="connsiteY5" fmla="*/ 944507 h 968003"/>
                  <a:gd name="connsiteX6" fmla="*/ 725650 w 1750302"/>
                  <a:gd name="connsiteY6" fmla="*/ 841295 h 968003"/>
                  <a:gd name="connsiteX7" fmla="*/ 268451 w 1750302"/>
                  <a:gd name="connsiteY7" fmla="*/ 857624 h 968003"/>
                  <a:gd name="connsiteX8" fmla="*/ 0 w 1750302"/>
                  <a:gd name="connsiteY8" fmla="*/ 944507 h 968003"/>
                  <a:gd name="connsiteX9" fmla="*/ 285670 w 1750302"/>
                  <a:gd name="connsiteY9" fmla="*/ 337661 h 968003"/>
                  <a:gd name="connsiteX0" fmla="*/ 285670 w 1750302"/>
                  <a:gd name="connsiteY0" fmla="*/ 337661 h 968003"/>
                  <a:gd name="connsiteX1" fmla="*/ 447650 w 1750302"/>
                  <a:gd name="connsiteY1" fmla="*/ 202684 h 968003"/>
                  <a:gd name="connsiteX2" fmla="*/ 688282 w 1750302"/>
                  <a:gd name="connsiteY2" fmla="*/ 554 h 968003"/>
                  <a:gd name="connsiteX3" fmla="*/ 1135434 w 1750302"/>
                  <a:gd name="connsiteY3" fmla="*/ 0 h 968003"/>
                  <a:gd name="connsiteX4" fmla="*/ 895885 w 1750302"/>
                  <a:gd name="connsiteY4" fmla="*/ 332237 h 968003"/>
                  <a:gd name="connsiteX5" fmla="*/ 1750302 w 1750302"/>
                  <a:gd name="connsiteY5" fmla="*/ 944507 h 968003"/>
                  <a:gd name="connsiteX6" fmla="*/ 725650 w 1750302"/>
                  <a:gd name="connsiteY6" fmla="*/ 841295 h 968003"/>
                  <a:gd name="connsiteX7" fmla="*/ 268451 w 1750302"/>
                  <a:gd name="connsiteY7" fmla="*/ 857624 h 968003"/>
                  <a:gd name="connsiteX8" fmla="*/ 0 w 1750302"/>
                  <a:gd name="connsiteY8" fmla="*/ 944507 h 968003"/>
                  <a:gd name="connsiteX9" fmla="*/ 285670 w 1750302"/>
                  <a:gd name="connsiteY9" fmla="*/ 337661 h 968003"/>
                  <a:gd name="connsiteX0" fmla="*/ 285670 w 1140515"/>
                  <a:gd name="connsiteY0" fmla="*/ 337661 h 944507"/>
                  <a:gd name="connsiteX1" fmla="*/ 447650 w 1140515"/>
                  <a:gd name="connsiteY1" fmla="*/ 202684 h 944507"/>
                  <a:gd name="connsiteX2" fmla="*/ 688282 w 1140515"/>
                  <a:gd name="connsiteY2" fmla="*/ 554 h 944507"/>
                  <a:gd name="connsiteX3" fmla="*/ 1135434 w 1140515"/>
                  <a:gd name="connsiteY3" fmla="*/ 0 h 944507"/>
                  <a:gd name="connsiteX4" fmla="*/ 895885 w 1140515"/>
                  <a:gd name="connsiteY4" fmla="*/ 332237 h 944507"/>
                  <a:gd name="connsiteX5" fmla="*/ 784941 w 1140515"/>
                  <a:gd name="connsiteY5" fmla="*/ 797550 h 944507"/>
                  <a:gd name="connsiteX6" fmla="*/ 725650 w 1140515"/>
                  <a:gd name="connsiteY6" fmla="*/ 841295 h 944507"/>
                  <a:gd name="connsiteX7" fmla="*/ 268451 w 1140515"/>
                  <a:gd name="connsiteY7" fmla="*/ 857624 h 944507"/>
                  <a:gd name="connsiteX8" fmla="*/ 0 w 1140515"/>
                  <a:gd name="connsiteY8" fmla="*/ 944507 h 944507"/>
                  <a:gd name="connsiteX9" fmla="*/ 285670 w 1140515"/>
                  <a:gd name="connsiteY9" fmla="*/ 337661 h 944507"/>
                  <a:gd name="connsiteX0" fmla="*/ 285670 w 1139338"/>
                  <a:gd name="connsiteY0" fmla="*/ 337661 h 944507"/>
                  <a:gd name="connsiteX1" fmla="*/ 447650 w 1139338"/>
                  <a:gd name="connsiteY1" fmla="*/ 202684 h 944507"/>
                  <a:gd name="connsiteX2" fmla="*/ 688282 w 1139338"/>
                  <a:gd name="connsiteY2" fmla="*/ 554 h 944507"/>
                  <a:gd name="connsiteX3" fmla="*/ 1135434 w 1139338"/>
                  <a:gd name="connsiteY3" fmla="*/ 0 h 944507"/>
                  <a:gd name="connsiteX4" fmla="*/ 733567 w 1139338"/>
                  <a:gd name="connsiteY4" fmla="*/ 315909 h 944507"/>
                  <a:gd name="connsiteX5" fmla="*/ 784941 w 1139338"/>
                  <a:gd name="connsiteY5" fmla="*/ 797550 h 944507"/>
                  <a:gd name="connsiteX6" fmla="*/ 725650 w 1139338"/>
                  <a:gd name="connsiteY6" fmla="*/ 841295 h 944507"/>
                  <a:gd name="connsiteX7" fmla="*/ 268451 w 1139338"/>
                  <a:gd name="connsiteY7" fmla="*/ 857624 h 944507"/>
                  <a:gd name="connsiteX8" fmla="*/ 0 w 1139338"/>
                  <a:gd name="connsiteY8" fmla="*/ 944507 h 944507"/>
                  <a:gd name="connsiteX9" fmla="*/ 285670 w 1139338"/>
                  <a:gd name="connsiteY9" fmla="*/ 337661 h 944507"/>
                  <a:gd name="connsiteX0" fmla="*/ 285670 w 919033"/>
                  <a:gd name="connsiteY0" fmla="*/ 337107 h 943953"/>
                  <a:gd name="connsiteX1" fmla="*/ 447650 w 919033"/>
                  <a:gd name="connsiteY1" fmla="*/ 202130 h 943953"/>
                  <a:gd name="connsiteX2" fmla="*/ 688282 w 919033"/>
                  <a:gd name="connsiteY2" fmla="*/ 0 h 943953"/>
                  <a:gd name="connsiteX3" fmla="*/ 913316 w 919033"/>
                  <a:gd name="connsiteY3" fmla="*/ 15775 h 943953"/>
                  <a:gd name="connsiteX4" fmla="*/ 733567 w 919033"/>
                  <a:gd name="connsiteY4" fmla="*/ 315355 h 943953"/>
                  <a:gd name="connsiteX5" fmla="*/ 784941 w 919033"/>
                  <a:gd name="connsiteY5" fmla="*/ 796996 h 943953"/>
                  <a:gd name="connsiteX6" fmla="*/ 725650 w 919033"/>
                  <a:gd name="connsiteY6" fmla="*/ 840741 h 943953"/>
                  <a:gd name="connsiteX7" fmla="*/ 268451 w 919033"/>
                  <a:gd name="connsiteY7" fmla="*/ 857070 h 943953"/>
                  <a:gd name="connsiteX8" fmla="*/ 0 w 919033"/>
                  <a:gd name="connsiteY8" fmla="*/ 943953 h 943953"/>
                  <a:gd name="connsiteX9" fmla="*/ 285670 w 919033"/>
                  <a:gd name="connsiteY9" fmla="*/ 337107 h 943953"/>
                  <a:gd name="connsiteX0" fmla="*/ 285670 w 919034"/>
                  <a:gd name="connsiteY0" fmla="*/ 328943 h 935789"/>
                  <a:gd name="connsiteX1" fmla="*/ 447650 w 919034"/>
                  <a:gd name="connsiteY1" fmla="*/ 193966 h 935789"/>
                  <a:gd name="connsiteX2" fmla="*/ 705368 w 919034"/>
                  <a:gd name="connsiteY2" fmla="*/ 0 h 935789"/>
                  <a:gd name="connsiteX3" fmla="*/ 913316 w 919034"/>
                  <a:gd name="connsiteY3" fmla="*/ 7611 h 935789"/>
                  <a:gd name="connsiteX4" fmla="*/ 733567 w 919034"/>
                  <a:gd name="connsiteY4" fmla="*/ 307191 h 935789"/>
                  <a:gd name="connsiteX5" fmla="*/ 784941 w 919034"/>
                  <a:gd name="connsiteY5" fmla="*/ 788832 h 935789"/>
                  <a:gd name="connsiteX6" fmla="*/ 725650 w 919034"/>
                  <a:gd name="connsiteY6" fmla="*/ 832577 h 935789"/>
                  <a:gd name="connsiteX7" fmla="*/ 268451 w 919034"/>
                  <a:gd name="connsiteY7" fmla="*/ 848906 h 935789"/>
                  <a:gd name="connsiteX8" fmla="*/ 0 w 919034"/>
                  <a:gd name="connsiteY8" fmla="*/ 935789 h 935789"/>
                  <a:gd name="connsiteX9" fmla="*/ 285670 w 919034"/>
                  <a:gd name="connsiteY9" fmla="*/ 328943 h 935789"/>
                  <a:gd name="connsiteX0" fmla="*/ 285670 w 789287"/>
                  <a:gd name="connsiteY0" fmla="*/ 328943 h 935789"/>
                  <a:gd name="connsiteX1" fmla="*/ 447650 w 789287"/>
                  <a:gd name="connsiteY1" fmla="*/ 193966 h 935789"/>
                  <a:gd name="connsiteX2" fmla="*/ 705368 w 789287"/>
                  <a:gd name="connsiteY2" fmla="*/ 0 h 935789"/>
                  <a:gd name="connsiteX3" fmla="*/ 682655 w 789287"/>
                  <a:gd name="connsiteY3" fmla="*/ 15775 h 935789"/>
                  <a:gd name="connsiteX4" fmla="*/ 733567 w 789287"/>
                  <a:gd name="connsiteY4" fmla="*/ 307191 h 935789"/>
                  <a:gd name="connsiteX5" fmla="*/ 784941 w 789287"/>
                  <a:gd name="connsiteY5" fmla="*/ 788832 h 935789"/>
                  <a:gd name="connsiteX6" fmla="*/ 725650 w 789287"/>
                  <a:gd name="connsiteY6" fmla="*/ 832577 h 935789"/>
                  <a:gd name="connsiteX7" fmla="*/ 268451 w 789287"/>
                  <a:gd name="connsiteY7" fmla="*/ 848906 h 935789"/>
                  <a:gd name="connsiteX8" fmla="*/ 0 w 789287"/>
                  <a:gd name="connsiteY8" fmla="*/ 935789 h 935789"/>
                  <a:gd name="connsiteX9" fmla="*/ 285670 w 789287"/>
                  <a:gd name="connsiteY9" fmla="*/ 328943 h 935789"/>
                  <a:gd name="connsiteX0" fmla="*/ 285670 w 789287"/>
                  <a:gd name="connsiteY0" fmla="*/ 328943 h 935789"/>
                  <a:gd name="connsiteX1" fmla="*/ 447650 w 789287"/>
                  <a:gd name="connsiteY1" fmla="*/ 193966 h 935789"/>
                  <a:gd name="connsiteX2" fmla="*/ 705368 w 789287"/>
                  <a:gd name="connsiteY2" fmla="*/ 0 h 935789"/>
                  <a:gd name="connsiteX3" fmla="*/ 682655 w 789287"/>
                  <a:gd name="connsiteY3" fmla="*/ 15775 h 935789"/>
                  <a:gd name="connsiteX4" fmla="*/ 716598 w 789287"/>
                  <a:gd name="connsiteY4" fmla="*/ 203926 h 935789"/>
                  <a:gd name="connsiteX5" fmla="*/ 733567 w 789287"/>
                  <a:gd name="connsiteY5" fmla="*/ 307191 h 935789"/>
                  <a:gd name="connsiteX6" fmla="*/ 784941 w 789287"/>
                  <a:gd name="connsiteY6" fmla="*/ 788832 h 935789"/>
                  <a:gd name="connsiteX7" fmla="*/ 725650 w 789287"/>
                  <a:gd name="connsiteY7" fmla="*/ 832577 h 935789"/>
                  <a:gd name="connsiteX8" fmla="*/ 268451 w 789287"/>
                  <a:gd name="connsiteY8" fmla="*/ 848906 h 935789"/>
                  <a:gd name="connsiteX9" fmla="*/ 0 w 789287"/>
                  <a:gd name="connsiteY9" fmla="*/ 935789 h 935789"/>
                  <a:gd name="connsiteX10" fmla="*/ 285670 w 789287"/>
                  <a:gd name="connsiteY10" fmla="*/ 328943 h 935789"/>
                  <a:gd name="connsiteX0" fmla="*/ 285670 w 789287"/>
                  <a:gd name="connsiteY0" fmla="*/ 328943 h 935789"/>
                  <a:gd name="connsiteX1" fmla="*/ 447650 w 789287"/>
                  <a:gd name="connsiteY1" fmla="*/ 193966 h 935789"/>
                  <a:gd name="connsiteX2" fmla="*/ 705368 w 789287"/>
                  <a:gd name="connsiteY2" fmla="*/ 0 h 935789"/>
                  <a:gd name="connsiteX3" fmla="*/ 682655 w 789287"/>
                  <a:gd name="connsiteY3" fmla="*/ 15775 h 935789"/>
                  <a:gd name="connsiteX4" fmla="*/ 708055 w 789287"/>
                  <a:gd name="connsiteY4" fmla="*/ 73298 h 935789"/>
                  <a:gd name="connsiteX5" fmla="*/ 716598 w 789287"/>
                  <a:gd name="connsiteY5" fmla="*/ 203926 h 935789"/>
                  <a:gd name="connsiteX6" fmla="*/ 733567 w 789287"/>
                  <a:gd name="connsiteY6" fmla="*/ 307191 h 935789"/>
                  <a:gd name="connsiteX7" fmla="*/ 784941 w 789287"/>
                  <a:gd name="connsiteY7" fmla="*/ 788832 h 935789"/>
                  <a:gd name="connsiteX8" fmla="*/ 725650 w 789287"/>
                  <a:gd name="connsiteY8" fmla="*/ 832577 h 935789"/>
                  <a:gd name="connsiteX9" fmla="*/ 268451 w 789287"/>
                  <a:gd name="connsiteY9" fmla="*/ 848906 h 935789"/>
                  <a:gd name="connsiteX10" fmla="*/ 0 w 789287"/>
                  <a:gd name="connsiteY10" fmla="*/ 935789 h 935789"/>
                  <a:gd name="connsiteX11" fmla="*/ 285670 w 789287"/>
                  <a:gd name="connsiteY11" fmla="*/ 328943 h 935789"/>
                  <a:gd name="connsiteX0" fmla="*/ 285670 w 789287"/>
                  <a:gd name="connsiteY0" fmla="*/ 328943 h 935789"/>
                  <a:gd name="connsiteX1" fmla="*/ 437578 w 789287"/>
                  <a:gd name="connsiteY1" fmla="*/ 165091 h 935789"/>
                  <a:gd name="connsiteX2" fmla="*/ 705368 w 789287"/>
                  <a:gd name="connsiteY2" fmla="*/ 0 h 935789"/>
                  <a:gd name="connsiteX3" fmla="*/ 682655 w 789287"/>
                  <a:gd name="connsiteY3" fmla="*/ 15775 h 935789"/>
                  <a:gd name="connsiteX4" fmla="*/ 708055 w 789287"/>
                  <a:gd name="connsiteY4" fmla="*/ 73298 h 935789"/>
                  <a:gd name="connsiteX5" fmla="*/ 716598 w 789287"/>
                  <a:gd name="connsiteY5" fmla="*/ 203926 h 935789"/>
                  <a:gd name="connsiteX6" fmla="*/ 733567 w 789287"/>
                  <a:gd name="connsiteY6" fmla="*/ 307191 h 935789"/>
                  <a:gd name="connsiteX7" fmla="*/ 784941 w 789287"/>
                  <a:gd name="connsiteY7" fmla="*/ 788832 h 935789"/>
                  <a:gd name="connsiteX8" fmla="*/ 725650 w 789287"/>
                  <a:gd name="connsiteY8" fmla="*/ 832577 h 935789"/>
                  <a:gd name="connsiteX9" fmla="*/ 268451 w 789287"/>
                  <a:gd name="connsiteY9" fmla="*/ 848906 h 935789"/>
                  <a:gd name="connsiteX10" fmla="*/ 0 w 789287"/>
                  <a:gd name="connsiteY10" fmla="*/ 935789 h 935789"/>
                  <a:gd name="connsiteX11" fmla="*/ 285670 w 789287"/>
                  <a:gd name="connsiteY11" fmla="*/ 328943 h 935789"/>
                  <a:gd name="connsiteX0" fmla="*/ 285670 w 789287"/>
                  <a:gd name="connsiteY0" fmla="*/ 328943 h 935789"/>
                  <a:gd name="connsiteX1" fmla="*/ 437578 w 789287"/>
                  <a:gd name="connsiteY1" fmla="*/ 165091 h 935789"/>
                  <a:gd name="connsiteX2" fmla="*/ 705368 w 789287"/>
                  <a:gd name="connsiteY2" fmla="*/ 0 h 935789"/>
                  <a:gd name="connsiteX3" fmla="*/ 682655 w 789287"/>
                  <a:gd name="connsiteY3" fmla="*/ 15775 h 935789"/>
                  <a:gd name="connsiteX4" fmla="*/ 708055 w 789287"/>
                  <a:gd name="connsiteY4" fmla="*/ 73298 h 935789"/>
                  <a:gd name="connsiteX5" fmla="*/ 716598 w 789287"/>
                  <a:gd name="connsiteY5" fmla="*/ 203926 h 935789"/>
                  <a:gd name="connsiteX6" fmla="*/ 733567 w 789287"/>
                  <a:gd name="connsiteY6" fmla="*/ 307191 h 935789"/>
                  <a:gd name="connsiteX7" fmla="*/ 784941 w 789287"/>
                  <a:gd name="connsiteY7" fmla="*/ 788832 h 935789"/>
                  <a:gd name="connsiteX8" fmla="*/ 725650 w 789287"/>
                  <a:gd name="connsiteY8" fmla="*/ 832577 h 935789"/>
                  <a:gd name="connsiteX9" fmla="*/ 268451 w 789287"/>
                  <a:gd name="connsiteY9" fmla="*/ 848906 h 935789"/>
                  <a:gd name="connsiteX10" fmla="*/ 0 w 789287"/>
                  <a:gd name="connsiteY10" fmla="*/ 935789 h 935789"/>
                  <a:gd name="connsiteX11" fmla="*/ 285670 w 789287"/>
                  <a:gd name="connsiteY11" fmla="*/ 328943 h 935789"/>
                  <a:gd name="connsiteX0" fmla="*/ 285670 w 789287"/>
                  <a:gd name="connsiteY0" fmla="*/ 370920 h 977766"/>
                  <a:gd name="connsiteX1" fmla="*/ 437578 w 789287"/>
                  <a:gd name="connsiteY1" fmla="*/ 207068 h 977766"/>
                  <a:gd name="connsiteX2" fmla="*/ 705368 w 789287"/>
                  <a:gd name="connsiteY2" fmla="*/ 41977 h 977766"/>
                  <a:gd name="connsiteX3" fmla="*/ 692726 w 789287"/>
                  <a:gd name="connsiteY3" fmla="*/ 0 h 977766"/>
                  <a:gd name="connsiteX4" fmla="*/ 708055 w 789287"/>
                  <a:gd name="connsiteY4" fmla="*/ 115275 h 977766"/>
                  <a:gd name="connsiteX5" fmla="*/ 716598 w 789287"/>
                  <a:gd name="connsiteY5" fmla="*/ 245903 h 977766"/>
                  <a:gd name="connsiteX6" fmla="*/ 733567 w 789287"/>
                  <a:gd name="connsiteY6" fmla="*/ 349168 h 977766"/>
                  <a:gd name="connsiteX7" fmla="*/ 784941 w 789287"/>
                  <a:gd name="connsiteY7" fmla="*/ 830809 h 977766"/>
                  <a:gd name="connsiteX8" fmla="*/ 725650 w 789287"/>
                  <a:gd name="connsiteY8" fmla="*/ 874554 h 977766"/>
                  <a:gd name="connsiteX9" fmla="*/ 268451 w 789287"/>
                  <a:gd name="connsiteY9" fmla="*/ 890883 h 977766"/>
                  <a:gd name="connsiteX10" fmla="*/ 0 w 789287"/>
                  <a:gd name="connsiteY10" fmla="*/ 977766 h 977766"/>
                  <a:gd name="connsiteX11" fmla="*/ 285670 w 789287"/>
                  <a:gd name="connsiteY11" fmla="*/ 370920 h 977766"/>
                  <a:gd name="connsiteX0" fmla="*/ 285670 w 814141"/>
                  <a:gd name="connsiteY0" fmla="*/ 370920 h 977766"/>
                  <a:gd name="connsiteX1" fmla="*/ 437578 w 814141"/>
                  <a:gd name="connsiteY1" fmla="*/ 207068 h 977766"/>
                  <a:gd name="connsiteX2" fmla="*/ 705368 w 814141"/>
                  <a:gd name="connsiteY2" fmla="*/ 41977 h 977766"/>
                  <a:gd name="connsiteX3" fmla="*/ 692726 w 814141"/>
                  <a:gd name="connsiteY3" fmla="*/ 0 h 977766"/>
                  <a:gd name="connsiteX4" fmla="*/ 708055 w 814141"/>
                  <a:gd name="connsiteY4" fmla="*/ 115275 h 977766"/>
                  <a:gd name="connsiteX5" fmla="*/ 716598 w 814141"/>
                  <a:gd name="connsiteY5" fmla="*/ 245903 h 977766"/>
                  <a:gd name="connsiteX6" fmla="*/ 814141 w 814141"/>
                  <a:gd name="connsiteY6" fmla="*/ 320292 h 977766"/>
                  <a:gd name="connsiteX7" fmla="*/ 784941 w 814141"/>
                  <a:gd name="connsiteY7" fmla="*/ 830809 h 977766"/>
                  <a:gd name="connsiteX8" fmla="*/ 725650 w 814141"/>
                  <a:gd name="connsiteY8" fmla="*/ 874554 h 977766"/>
                  <a:gd name="connsiteX9" fmla="*/ 268451 w 814141"/>
                  <a:gd name="connsiteY9" fmla="*/ 890883 h 977766"/>
                  <a:gd name="connsiteX10" fmla="*/ 0 w 814141"/>
                  <a:gd name="connsiteY10" fmla="*/ 977766 h 977766"/>
                  <a:gd name="connsiteX11" fmla="*/ 285670 w 814141"/>
                  <a:gd name="connsiteY11" fmla="*/ 370920 h 977766"/>
                  <a:gd name="connsiteX0" fmla="*/ 285670 w 814141"/>
                  <a:gd name="connsiteY0" fmla="*/ 370920 h 977766"/>
                  <a:gd name="connsiteX1" fmla="*/ 437578 w 814141"/>
                  <a:gd name="connsiteY1" fmla="*/ 207068 h 977766"/>
                  <a:gd name="connsiteX2" fmla="*/ 705368 w 814141"/>
                  <a:gd name="connsiteY2" fmla="*/ 41977 h 977766"/>
                  <a:gd name="connsiteX3" fmla="*/ 692726 w 814141"/>
                  <a:gd name="connsiteY3" fmla="*/ 0 h 977766"/>
                  <a:gd name="connsiteX4" fmla="*/ 708055 w 814141"/>
                  <a:gd name="connsiteY4" fmla="*/ 115275 h 977766"/>
                  <a:gd name="connsiteX5" fmla="*/ 787100 w 814141"/>
                  <a:gd name="connsiteY5" fmla="*/ 226653 h 977766"/>
                  <a:gd name="connsiteX6" fmla="*/ 814141 w 814141"/>
                  <a:gd name="connsiteY6" fmla="*/ 320292 h 977766"/>
                  <a:gd name="connsiteX7" fmla="*/ 784941 w 814141"/>
                  <a:gd name="connsiteY7" fmla="*/ 830809 h 977766"/>
                  <a:gd name="connsiteX8" fmla="*/ 725650 w 814141"/>
                  <a:gd name="connsiteY8" fmla="*/ 874554 h 977766"/>
                  <a:gd name="connsiteX9" fmla="*/ 268451 w 814141"/>
                  <a:gd name="connsiteY9" fmla="*/ 890883 h 977766"/>
                  <a:gd name="connsiteX10" fmla="*/ 0 w 814141"/>
                  <a:gd name="connsiteY10" fmla="*/ 977766 h 977766"/>
                  <a:gd name="connsiteX11" fmla="*/ 285670 w 814141"/>
                  <a:gd name="connsiteY11" fmla="*/ 370920 h 977766"/>
                  <a:gd name="connsiteX0" fmla="*/ 285670 w 814141"/>
                  <a:gd name="connsiteY0" fmla="*/ 370920 h 977766"/>
                  <a:gd name="connsiteX1" fmla="*/ 437578 w 814141"/>
                  <a:gd name="connsiteY1" fmla="*/ 207068 h 977766"/>
                  <a:gd name="connsiteX2" fmla="*/ 705368 w 814141"/>
                  <a:gd name="connsiteY2" fmla="*/ 41977 h 977766"/>
                  <a:gd name="connsiteX3" fmla="*/ 692726 w 814141"/>
                  <a:gd name="connsiteY3" fmla="*/ 0 h 977766"/>
                  <a:gd name="connsiteX4" fmla="*/ 778558 w 814141"/>
                  <a:gd name="connsiteY4" fmla="*/ 105650 h 977766"/>
                  <a:gd name="connsiteX5" fmla="*/ 787100 w 814141"/>
                  <a:gd name="connsiteY5" fmla="*/ 226653 h 977766"/>
                  <a:gd name="connsiteX6" fmla="*/ 814141 w 814141"/>
                  <a:gd name="connsiteY6" fmla="*/ 320292 h 977766"/>
                  <a:gd name="connsiteX7" fmla="*/ 784941 w 814141"/>
                  <a:gd name="connsiteY7" fmla="*/ 830809 h 977766"/>
                  <a:gd name="connsiteX8" fmla="*/ 725650 w 814141"/>
                  <a:gd name="connsiteY8" fmla="*/ 874554 h 977766"/>
                  <a:gd name="connsiteX9" fmla="*/ 268451 w 814141"/>
                  <a:gd name="connsiteY9" fmla="*/ 890883 h 977766"/>
                  <a:gd name="connsiteX10" fmla="*/ 0 w 814141"/>
                  <a:gd name="connsiteY10" fmla="*/ 977766 h 977766"/>
                  <a:gd name="connsiteX11" fmla="*/ 285670 w 814141"/>
                  <a:gd name="connsiteY11" fmla="*/ 370920 h 977766"/>
                  <a:gd name="connsiteX0" fmla="*/ 285670 w 856326"/>
                  <a:gd name="connsiteY0" fmla="*/ 370920 h 977766"/>
                  <a:gd name="connsiteX1" fmla="*/ 437578 w 856326"/>
                  <a:gd name="connsiteY1" fmla="*/ 207068 h 977766"/>
                  <a:gd name="connsiteX2" fmla="*/ 705368 w 856326"/>
                  <a:gd name="connsiteY2" fmla="*/ 41977 h 977766"/>
                  <a:gd name="connsiteX3" fmla="*/ 692726 w 856326"/>
                  <a:gd name="connsiteY3" fmla="*/ 0 h 977766"/>
                  <a:gd name="connsiteX4" fmla="*/ 778558 w 856326"/>
                  <a:gd name="connsiteY4" fmla="*/ 105650 h 977766"/>
                  <a:gd name="connsiteX5" fmla="*/ 787100 w 856326"/>
                  <a:gd name="connsiteY5" fmla="*/ 226653 h 977766"/>
                  <a:gd name="connsiteX6" fmla="*/ 814141 w 856326"/>
                  <a:gd name="connsiteY6" fmla="*/ 320292 h 977766"/>
                  <a:gd name="connsiteX7" fmla="*/ 855984 w 856326"/>
                  <a:gd name="connsiteY7" fmla="*/ 600921 h 977766"/>
                  <a:gd name="connsiteX8" fmla="*/ 784941 w 856326"/>
                  <a:gd name="connsiteY8" fmla="*/ 830809 h 977766"/>
                  <a:gd name="connsiteX9" fmla="*/ 725650 w 856326"/>
                  <a:gd name="connsiteY9" fmla="*/ 874554 h 977766"/>
                  <a:gd name="connsiteX10" fmla="*/ 268451 w 856326"/>
                  <a:gd name="connsiteY10" fmla="*/ 890883 h 977766"/>
                  <a:gd name="connsiteX11" fmla="*/ 0 w 856326"/>
                  <a:gd name="connsiteY11" fmla="*/ 977766 h 977766"/>
                  <a:gd name="connsiteX12" fmla="*/ 285670 w 856326"/>
                  <a:gd name="connsiteY12" fmla="*/ 370920 h 977766"/>
                  <a:gd name="connsiteX0" fmla="*/ 285670 w 856326"/>
                  <a:gd name="connsiteY0" fmla="*/ 370920 h 977766"/>
                  <a:gd name="connsiteX1" fmla="*/ 437578 w 856326"/>
                  <a:gd name="connsiteY1" fmla="*/ 207068 h 977766"/>
                  <a:gd name="connsiteX2" fmla="*/ 705368 w 856326"/>
                  <a:gd name="connsiteY2" fmla="*/ 41977 h 977766"/>
                  <a:gd name="connsiteX3" fmla="*/ 692726 w 856326"/>
                  <a:gd name="connsiteY3" fmla="*/ 0 h 977766"/>
                  <a:gd name="connsiteX4" fmla="*/ 778558 w 856326"/>
                  <a:gd name="connsiteY4" fmla="*/ 105650 h 977766"/>
                  <a:gd name="connsiteX5" fmla="*/ 736741 w 856326"/>
                  <a:gd name="connsiteY5" fmla="*/ 274779 h 977766"/>
                  <a:gd name="connsiteX6" fmla="*/ 814141 w 856326"/>
                  <a:gd name="connsiteY6" fmla="*/ 320292 h 977766"/>
                  <a:gd name="connsiteX7" fmla="*/ 855984 w 856326"/>
                  <a:gd name="connsiteY7" fmla="*/ 600921 h 977766"/>
                  <a:gd name="connsiteX8" fmla="*/ 784941 w 856326"/>
                  <a:gd name="connsiteY8" fmla="*/ 830809 h 977766"/>
                  <a:gd name="connsiteX9" fmla="*/ 725650 w 856326"/>
                  <a:gd name="connsiteY9" fmla="*/ 874554 h 977766"/>
                  <a:gd name="connsiteX10" fmla="*/ 268451 w 856326"/>
                  <a:gd name="connsiteY10" fmla="*/ 890883 h 977766"/>
                  <a:gd name="connsiteX11" fmla="*/ 0 w 856326"/>
                  <a:gd name="connsiteY11" fmla="*/ 977766 h 977766"/>
                  <a:gd name="connsiteX12" fmla="*/ 285670 w 856326"/>
                  <a:gd name="connsiteY12" fmla="*/ 370920 h 977766"/>
                  <a:gd name="connsiteX0" fmla="*/ 285670 w 856543"/>
                  <a:gd name="connsiteY0" fmla="*/ 370920 h 977766"/>
                  <a:gd name="connsiteX1" fmla="*/ 437578 w 856543"/>
                  <a:gd name="connsiteY1" fmla="*/ 207068 h 977766"/>
                  <a:gd name="connsiteX2" fmla="*/ 705368 w 856543"/>
                  <a:gd name="connsiteY2" fmla="*/ 41977 h 977766"/>
                  <a:gd name="connsiteX3" fmla="*/ 692726 w 856543"/>
                  <a:gd name="connsiteY3" fmla="*/ 0 h 977766"/>
                  <a:gd name="connsiteX4" fmla="*/ 778558 w 856543"/>
                  <a:gd name="connsiteY4" fmla="*/ 105650 h 977766"/>
                  <a:gd name="connsiteX5" fmla="*/ 736741 w 856543"/>
                  <a:gd name="connsiteY5" fmla="*/ 274779 h 977766"/>
                  <a:gd name="connsiteX6" fmla="*/ 834284 w 856543"/>
                  <a:gd name="connsiteY6" fmla="*/ 320292 h 977766"/>
                  <a:gd name="connsiteX7" fmla="*/ 855984 w 856543"/>
                  <a:gd name="connsiteY7" fmla="*/ 600921 h 977766"/>
                  <a:gd name="connsiteX8" fmla="*/ 784941 w 856543"/>
                  <a:gd name="connsiteY8" fmla="*/ 830809 h 977766"/>
                  <a:gd name="connsiteX9" fmla="*/ 725650 w 856543"/>
                  <a:gd name="connsiteY9" fmla="*/ 874554 h 977766"/>
                  <a:gd name="connsiteX10" fmla="*/ 268451 w 856543"/>
                  <a:gd name="connsiteY10" fmla="*/ 890883 h 977766"/>
                  <a:gd name="connsiteX11" fmla="*/ 0 w 856543"/>
                  <a:gd name="connsiteY11" fmla="*/ 977766 h 977766"/>
                  <a:gd name="connsiteX12" fmla="*/ 285670 w 856543"/>
                  <a:gd name="connsiteY12" fmla="*/ 370920 h 9777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56543" h="977766">
                    <a:moveTo>
                      <a:pt x="285670" y="370920"/>
                    </a:moveTo>
                    <a:cubicBezTo>
                      <a:pt x="358914" y="348387"/>
                      <a:pt x="364334" y="229601"/>
                      <a:pt x="437578" y="207068"/>
                    </a:cubicBezTo>
                    <a:cubicBezTo>
                      <a:pt x="501746" y="194234"/>
                      <a:pt x="641200" y="54811"/>
                      <a:pt x="705368" y="41977"/>
                    </a:cubicBezTo>
                    <a:lnTo>
                      <a:pt x="692726" y="0"/>
                    </a:lnTo>
                    <a:cubicBezTo>
                      <a:pt x="686055" y="10856"/>
                      <a:pt x="772901" y="74292"/>
                      <a:pt x="778558" y="105650"/>
                    </a:cubicBezTo>
                    <a:cubicBezTo>
                      <a:pt x="784215" y="137008"/>
                      <a:pt x="725370" y="234436"/>
                      <a:pt x="736741" y="274779"/>
                    </a:cubicBezTo>
                    <a:cubicBezTo>
                      <a:pt x="748112" y="315122"/>
                      <a:pt x="836232" y="256310"/>
                      <a:pt x="834284" y="320292"/>
                    </a:cubicBezTo>
                    <a:cubicBezTo>
                      <a:pt x="832336" y="384274"/>
                      <a:pt x="860851" y="515835"/>
                      <a:pt x="855984" y="600921"/>
                    </a:cubicBezTo>
                    <a:cubicBezTo>
                      <a:pt x="851117" y="686007"/>
                      <a:pt x="793234" y="786808"/>
                      <a:pt x="784941" y="830809"/>
                    </a:cubicBezTo>
                    <a:cubicBezTo>
                      <a:pt x="625639" y="914291"/>
                      <a:pt x="907311" y="897198"/>
                      <a:pt x="725650" y="874554"/>
                    </a:cubicBezTo>
                    <a:cubicBezTo>
                      <a:pt x="478675" y="860074"/>
                      <a:pt x="388032" y="876403"/>
                      <a:pt x="268451" y="890883"/>
                    </a:cubicBezTo>
                    <a:lnTo>
                      <a:pt x="0" y="977766"/>
                    </a:lnTo>
                    <a:lnTo>
                      <a:pt x="285670" y="370920"/>
                    </a:lnTo>
                    <a:close/>
                  </a:path>
                </a:pathLst>
              </a:custGeom>
              <a:gradFill>
                <a:gsLst>
                  <a:gs pos="97000">
                    <a:srgbClr val="F26327"/>
                  </a:gs>
                  <a:gs pos="0">
                    <a:srgbClr val="9B3895"/>
                  </a:gs>
                  <a:gs pos="29000">
                    <a:srgbClr val="E33193"/>
                  </a:gs>
                  <a:gs pos="41000">
                    <a:srgbClr val="EE3554"/>
                  </a:gs>
                  <a:gs pos="50000">
                    <a:srgbClr val="EF413C"/>
                  </a:gs>
                  <a:gs pos="62000">
                    <a:srgbClr val="EF382F"/>
                  </a:gs>
                  <a:gs pos="83000">
                    <a:srgbClr val="F14E29"/>
                  </a:gs>
                </a:gsLst>
                <a:lin ang="19200000" scaled="0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HK" dirty="0"/>
              </a:p>
            </p:txBody>
          </p:sp>
          <p:sp>
            <p:nvSpPr>
              <p:cNvPr id="24" name="Flowchart: Off-page Connector 12">
                <a:extLst>
                  <a:ext uri="{FF2B5EF4-FFF2-40B4-BE49-F238E27FC236}">
                    <a16:creationId xmlns:a16="http://schemas.microsoft.com/office/drawing/2014/main" id="{C5129C55-F6B8-489E-BB58-EF74E4106A7D}"/>
                  </a:ext>
                </a:extLst>
              </p:cNvPr>
              <p:cNvSpPr/>
              <p:nvPr userDrawn="1"/>
            </p:nvSpPr>
            <p:spPr>
              <a:xfrm>
                <a:off x="4360244" y="1703671"/>
                <a:ext cx="445893" cy="485759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10000 w 10000"/>
                  <a:gd name="connsiteY2" fmla="*/ 8000 h 10000"/>
                  <a:gd name="connsiteX3" fmla="*/ 5000 w 10000"/>
                  <a:gd name="connsiteY3" fmla="*/ 10000 h 10000"/>
                  <a:gd name="connsiteX4" fmla="*/ 0 w 10000"/>
                  <a:gd name="connsiteY4" fmla="*/ 8000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10000 w 10000"/>
                  <a:gd name="connsiteY2" fmla="*/ 8000 h 10000"/>
                  <a:gd name="connsiteX3" fmla="*/ 5000 w 10000"/>
                  <a:gd name="connsiteY3" fmla="*/ 10000 h 10000"/>
                  <a:gd name="connsiteX4" fmla="*/ 1970 w 10000"/>
                  <a:gd name="connsiteY4" fmla="*/ 6383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10000 w 10000"/>
                  <a:gd name="connsiteY2" fmla="*/ 8000 h 10000"/>
                  <a:gd name="connsiteX3" fmla="*/ 5000 w 10000"/>
                  <a:gd name="connsiteY3" fmla="*/ 10000 h 10000"/>
                  <a:gd name="connsiteX4" fmla="*/ 1970 w 10000"/>
                  <a:gd name="connsiteY4" fmla="*/ 6383 h 10000"/>
                  <a:gd name="connsiteX5" fmla="*/ 0 w 10000"/>
                  <a:gd name="connsiteY5" fmla="*/ 0 h 10000"/>
                  <a:gd name="connsiteX0" fmla="*/ 547 w 10547"/>
                  <a:gd name="connsiteY0" fmla="*/ 0 h 10000"/>
                  <a:gd name="connsiteX1" fmla="*/ 10547 w 10547"/>
                  <a:gd name="connsiteY1" fmla="*/ 0 h 10000"/>
                  <a:gd name="connsiteX2" fmla="*/ 10547 w 10547"/>
                  <a:gd name="connsiteY2" fmla="*/ 8000 h 10000"/>
                  <a:gd name="connsiteX3" fmla="*/ 5547 w 10547"/>
                  <a:gd name="connsiteY3" fmla="*/ 10000 h 10000"/>
                  <a:gd name="connsiteX4" fmla="*/ 2517 w 10547"/>
                  <a:gd name="connsiteY4" fmla="*/ 6383 h 10000"/>
                  <a:gd name="connsiteX5" fmla="*/ 1782 w 10547"/>
                  <a:gd name="connsiteY5" fmla="*/ 5146 h 10000"/>
                  <a:gd name="connsiteX6" fmla="*/ 547 w 10547"/>
                  <a:gd name="connsiteY6" fmla="*/ 0 h 10000"/>
                  <a:gd name="connsiteX0" fmla="*/ 547 w 10547"/>
                  <a:gd name="connsiteY0" fmla="*/ 0 h 10000"/>
                  <a:gd name="connsiteX1" fmla="*/ 10547 w 10547"/>
                  <a:gd name="connsiteY1" fmla="*/ 0 h 10000"/>
                  <a:gd name="connsiteX2" fmla="*/ 9234 w 10547"/>
                  <a:gd name="connsiteY2" fmla="*/ 7461 h 10000"/>
                  <a:gd name="connsiteX3" fmla="*/ 5547 w 10547"/>
                  <a:gd name="connsiteY3" fmla="*/ 10000 h 10000"/>
                  <a:gd name="connsiteX4" fmla="*/ 2517 w 10547"/>
                  <a:gd name="connsiteY4" fmla="*/ 6383 h 10000"/>
                  <a:gd name="connsiteX5" fmla="*/ 1782 w 10547"/>
                  <a:gd name="connsiteY5" fmla="*/ 5146 h 10000"/>
                  <a:gd name="connsiteX6" fmla="*/ 547 w 10547"/>
                  <a:gd name="connsiteY6" fmla="*/ 0 h 10000"/>
                  <a:gd name="connsiteX0" fmla="*/ 547 w 11198"/>
                  <a:gd name="connsiteY0" fmla="*/ 0 h 10000"/>
                  <a:gd name="connsiteX1" fmla="*/ 10547 w 11198"/>
                  <a:gd name="connsiteY1" fmla="*/ 0 h 10000"/>
                  <a:gd name="connsiteX2" fmla="*/ 11193 w 11198"/>
                  <a:gd name="connsiteY2" fmla="*/ 2451 h 10000"/>
                  <a:gd name="connsiteX3" fmla="*/ 9234 w 11198"/>
                  <a:gd name="connsiteY3" fmla="*/ 7461 h 10000"/>
                  <a:gd name="connsiteX4" fmla="*/ 5547 w 11198"/>
                  <a:gd name="connsiteY4" fmla="*/ 10000 h 10000"/>
                  <a:gd name="connsiteX5" fmla="*/ 2517 w 11198"/>
                  <a:gd name="connsiteY5" fmla="*/ 6383 h 10000"/>
                  <a:gd name="connsiteX6" fmla="*/ 1782 w 11198"/>
                  <a:gd name="connsiteY6" fmla="*/ 5146 h 10000"/>
                  <a:gd name="connsiteX7" fmla="*/ 547 w 11198"/>
                  <a:gd name="connsiteY7" fmla="*/ 0 h 10000"/>
                  <a:gd name="connsiteX0" fmla="*/ 547 w 11198"/>
                  <a:gd name="connsiteY0" fmla="*/ 0 h 10000"/>
                  <a:gd name="connsiteX1" fmla="*/ 10547 w 11198"/>
                  <a:gd name="connsiteY1" fmla="*/ 0 h 10000"/>
                  <a:gd name="connsiteX2" fmla="*/ 11193 w 11198"/>
                  <a:gd name="connsiteY2" fmla="*/ 2451 h 10000"/>
                  <a:gd name="connsiteX3" fmla="*/ 8796 w 11198"/>
                  <a:gd name="connsiteY3" fmla="*/ 6922 h 10000"/>
                  <a:gd name="connsiteX4" fmla="*/ 5547 w 11198"/>
                  <a:gd name="connsiteY4" fmla="*/ 10000 h 10000"/>
                  <a:gd name="connsiteX5" fmla="*/ 2517 w 11198"/>
                  <a:gd name="connsiteY5" fmla="*/ 6383 h 10000"/>
                  <a:gd name="connsiteX6" fmla="*/ 1782 w 11198"/>
                  <a:gd name="connsiteY6" fmla="*/ 5146 h 10000"/>
                  <a:gd name="connsiteX7" fmla="*/ 547 w 11198"/>
                  <a:gd name="connsiteY7" fmla="*/ 0 h 10000"/>
                  <a:gd name="connsiteX0" fmla="*/ 547 w 10765"/>
                  <a:gd name="connsiteY0" fmla="*/ 0 h 10000"/>
                  <a:gd name="connsiteX1" fmla="*/ 10547 w 10765"/>
                  <a:gd name="connsiteY1" fmla="*/ 0 h 10000"/>
                  <a:gd name="connsiteX2" fmla="*/ 10755 w 10765"/>
                  <a:gd name="connsiteY2" fmla="*/ 2451 h 10000"/>
                  <a:gd name="connsiteX3" fmla="*/ 8796 w 10765"/>
                  <a:gd name="connsiteY3" fmla="*/ 6922 h 10000"/>
                  <a:gd name="connsiteX4" fmla="*/ 5547 w 10765"/>
                  <a:gd name="connsiteY4" fmla="*/ 10000 h 10000"/>
                  <a:gd name="connsiteX5" fmla="*/ 2517 w 10765"/>
                  <a:gd name="connsiteY5" fmla="*/ 6383 h 10000"/>
                  <a:gd name="connsiteX6" fmla="*/ 1782 w 10765"/>
                  <a:gd name="connsiteY6" fmla="*/ 5146 h 10000"/>
                  <a:gd name="connsiteX7" fmla="*/ 547 w 10765"/>
                  <a:gd name="connsiteY7" fmla="*/ 0 h 10000"/>
                  <a:gd name="connsiteX0" fmla="*/ 547 w 10765"/>
                  <a:gd name="connsiteY0" fmla="*/ 0 h 10000"/>
                  <a:gd name="connsiteX1" fmla="*/ 10547 w 10765"/>
                  <a:gd name="connsiteY1" fmla="*/ 0 h 10000"/>
                  <a:gd name="connsiteX2" fmla="*/ 10755 w 10765"/>
                  <a:gd name="connsiteY2" fmla="*/ 2451 h 10000"/>
                  <a:gd name="connsiteX3" fmla="*/ 8796 w 10765"/>
                  <a:gd name="connsiteY3" fmla="*/ 6922 h 10000"/>
                  <a:gd name="connsiteX4" fmla="*/ 5547 w 10765"/>
                  <a:gd name="connsiteY4" fmla="*/ 10000 h 10000"/>
                  <a:gd name="connsiteX5" fmla="*/ 1642 w 10765"/>
                  <a:gd name="connsiteY5" fmla="*/ 7102 h 10000"/>
                  <a:gd name="connsiteX6" fmla="*/ 1782 w 10765"/>
                  <a:gd name="connsiteY6" fmla="*/ 5146 h 10000"/>
                  <a:gd name="connsiteX7" fmla="*/ 547 w 10765"/>
                  <a:gd name="connsiteY7" fmla="*/ 0 h 10000"/>
                  <a:gd name="connsiteX0" fmla="*/ 1000 w 11218"/>
                  <a:gd name="connsiteY0" fmla="*/ 0 h 10000"/>
                  <a:gd name="connsiteX1" fmla="*/ 11000 w 11218"/>
                  <a:gd name="connsiteY1" fmla="*/ 0 h 10000"/>
                  <a:gd name="connsiteX2" fmla="*/ 11208 w 11218"/>
                  <a:gd name="connsiteY2" fmla="*/ 2451 h 10000"/>
                  <a:gd name="connsiteX3" fmla="*/ 9249 w 11218"/>
                  <a:gd name="connsiteY3" fmla="*/ 6922 h 10000"/>
                  <a:gd name="connsiteX4" fmla="*/ 6000 w 11218"/>
                  <a:gd name="connsiteY4" fmla="*/ 10000 h 10000"/>
                  <a:gd name="connsiteX5" fmla="*/ 2095 w 11218"/>
                  <a:gd name="connsiteY5" fmla="*/ 7102 h 10000"/>
                  <a:gd name="connsiteX6" fmla="*/ 484 w 11218"/>
                  <a:gd name="connsiteY6" fmla="*/ 4966 h 10000"/>
                  <a:gd name="connsiteX7" fmla="*/ 1000 w 11218"/>
                  <a:gd name="connsiteY7" fmla="*/ 0 h 10000"/>
                  <a:gd name="connsiteX0" fmla="*/ 1000 w 11219"/>
                  <a:gd name="connsiteY0" fmla="*/ 0 h 10000"/>
                  <a:gd name="connsiteX1" fmla="*/ 11000 w 11219"/>
                  <a:gd name="connsiteY1" fmla="*/ 0 h 10000"/>
                  <a:gd name="connsiteX2" fmla="*/ 11208 w 11219"/>
                  <a:gd name="connsiteY2" fmla="*/ 2451 h 10000"/>
                  <a:gd name="connsiteX3" fmla="*/ 11219 w 11219"/>
                  <a:gd name="connsiteY3" fmla="*/ 6922 h 10000"/>
                  <a:gd name="connsiteX4" fmla="*/ 6000 w 11219"/>
                  <a:gd name="connsiteY4" fmla="*/ 10000 h 10000"/>
                  <a:gd name="connsiteX5" fmla="*/ 2095 w 11219"/>
                  <a:gd name="connsiteY5" fmla="*/ 7102 h 10000"/>
                  <a:gd name="connsiteX6" fmla="*/ 484 w 11219"/>
                  <a:gd name="connsiteY6" fmla="*/ 4966 h 10000"/>
                  <a:gd name="connsiteX7" fmla="*/ 1000 w 11219"/>
                  <a:gd name="connsiteY7" fmla="*/ 0 h 10000"/>
                  <a:gd name="connsiteX0" fmla="*/ 1000 w 11869"/>
                  <a:gd name="connsiteY0" fmla="*/ 0 h 10000"/>
                  <a:gd name="connsiteX1" fmla="*/ 11000 w 11869"/>
                  <a:gd name="connsiteY1" fmla="*/ 0 h 10000"/>
                  <a:gd name="connsiteX2" fmla="*/ 11865 w 11869"/>
                  <a:gd name="connsiteY2" fmla="*/ 2631 h 10000"/>
                  <a:gd name="connsiteX3" fmla="*/ 11219 w 11869"/>
                  <a:gd name="connsiteY3" fmla="*/ 6922 h 10000"/>
                  <a:gd name="connsiteX4" fmla="*/ 6000 w 11869"/>
                  <a:gd name="connsiteY4" fmla="*/ 10000 h 10000"/>
                  <a:gd name="connsiteX5" fmla="*/ 2095 w 11869"/>
                  <a:gd name="connsiteY5" fmla="*/ 7102 h 10000"/>
                  <a:gd name="connsiteX6" fmla="*/ 484 w 11869"/>
                  <a:gd name="connsiteY6" fmla="*/ 4966 h 10000"/>
                  <a:gd name="connsiteX7" fmla="*/ 1000 w 11869"/>
                  <a:gd name="connsiteY7" fmla="*/ 0 h 10000"/>
                  <a:gd name="connsiteX0" fmla="*/ 1000 w 11869"/>
                  <a:gd name="connsiteY0" fmla="*/ 0 h 10000"/>
                  <a:gd name="connsiteX1" fmla="*/ 11000 w 11869"/>
                  <a:gd name="connsiteY1" fmla="*/ 0 h 10000"/>
                  <a:gd name="connsiteX2" fmla="*/ 11865 w 11869"/>
                  <a:gd name="connsiteY2" fmla="*/ 2631 h 10000"/>
                  <a:gd name="connsiteX3" fmla="*/ 11219 w 11869"/>
                  <a:gd name="connsiteY3" fmla="*/ 6922 h 10000"/>
                  <a:gd name="connsiteX4" fmla="*/ 6000 w 11869"/>
                  <a:gd name="connsiteY4" fmla="*/ 10000 h 10000"/>
                  <a:gd name="connsiteX5" fmla="*/ 2095 w 11869"/>
                  <a:gd name="connsiteY5" fmla="*/ 7102 h 10000"/>
                  <a:gd name="connsiteX6" fmla="*/ 484 w 11869"/>
                  <a:gd name="connsiteY6" fmla="*/ 4966 h 10000"/>
                  <a:gd name="connsiteX7" fmla="*/ 1000 w 11869"/>
                  <a:gd name="connsiteY7" fmla="*/ 0 h 10000"/>
                  <a:gd name="connsiteX0" fmla="*/ 1000 w 11869"/>
                  <a:gd name="connsiteY0" fmla="*/ 0 h 10000"/>
                  <a:gd name="connsiteX1" fmla="*/ 11000 w 11869"/>
                  <a:gd name="connsiteY1" fmla="*/ 0 h 10000"/>
                  <a:gd name="connsiteX2" fmla="*/ 11865 w 11869"/>
                  <a:gd name="connsiteY2" fmla="*/ 2631 h 10000"/>
                  <a:gd name="connsiteX3" fmla="*/ 11219 w 11869"/>
                  <a:gd name="connsiteY3" fmla="*/ 6922 h 10000"/>
                  <a:gd name="connsiteX4" fmla="*/ 6000 w 11869"/>
                  <a:gd name="connsiteY4" fmla="*/ 10000 h 10000"/>
                  <a:gd name="connsiteX5" fmla="*/ 3310 w 11869"/>
                  <a:gd name="connsiteY5" fmla="*/ 9202 h 10000"/>
                  <a:gd name="connsiteX6" fmla="*/ 2095 w 11869"/>
                  <a:gd name="connsiteY6" fmla="*/ 7102 h 10000"/>
                  <a:gd name="connsiteX7" fmla="*/ 484 w 11869"/>
                  <a:gd name="connsiteY7" fmla="*/ 4966 h 10000"/>
                  <a:gd name="connsiteX8" fmla="*/ 1000 w 11869"/>
                  <a:gd name="connsiteY8" fmla="*/ 0 h 10000"/>
                  <a:gd name="connsiteX0" fmla="*/ 1000 w 11869"/>
                  <a:gd name="connsiteY0" fmla="*/ 0 h 10399"/>
                  <a:gd name="connsiteX1" fmla="*/ 11000 w 11869"/>
                  <a:gd name="connsiteY1" fmla="*/ 0 h 10399"/>
                  <a:gd name="connsiteX2" fmla="*/ 11865 w 11869"/>
                  <a:gd name="connsiteY2" fmla="*/ 2631 h 10399"/>
                  <a:gd name="connsiteX3" fmla="*/ 11219 w 11869"/>
                  <a:gd name="connsiteY3" fmla="*/ 6922 h 10399"/>
                  <a:gd name="connsiteX4" fmla="*/ 6000 w 11869"/>
                  <a:gd name="connsiteY4" fmla="*/ 10399 h 10399"/>
                  <a:gd name="connsiteX5" fmla="*/ 3310 w 11869"/>
                  <a:gd name="connsiteY5" fmla="*/ 9202 h 10399"/>
                  <a:gd name="connsiteX6" fmla="*/ 2095 w 11869"/>
                  <a:gd name="connsiteY6" fmla="*/ 7102 h 10399"/>
                  <a:gd name="connsiteX7" fmla="*/ 484 w 11869"/>
                  <a:gd name="connsiteY7" fmla="*/ 4966 h 10399"/>
                  <a:gd name="connsiteX8" fmla="*/ 1000 w 11869"/>
                  <a:gd name="connsiteY8" fmla="*/ 0 h 10399"/>
                  <a:gd name="connsiteX0" fmla="*/ 1000 w 11869"/>
                  <a:gd name="connsiteY0" fmla="*/ 0 h 10399"/>
                  <a:gd name="connsiteX1" fmla="*/ 11000 w 11869"/>
                  <a:gd name="connsiteY1" fmla="*/ 0 h 10399"/>
                  <a:gd name="connsiteX2" fmla="*/ 11865 w 11869"/>
                  <a:gd name="connsiteY2" fmla="*/ 2631 h 10399"/>
                  <a:gd name="connsiteX3" fmla="*/ 10976 w 11869"/>
                  <a:gd name="connsiteY3" fmla="*/ 6523 h 10399"/>
                  <a:gd name="connsiteX4" fmla="*/ 6000 w 11869"/>
                  <a:gd name="connsiteY4" fmla="*/ 10399 h 10399"/>
                  <a:gd name="connsiteX5" fmla="*/ 3310 w 11869"/>
                  <a:gd name="connsiteY5" fmla="*/ 9202 h 10399"/>
                  <a:gd name="connsiteX6" fmla="*/ 2095 w 11869"/>
                  <a:gd name="connsiteY6" fmla="*/ 7102 h 10399"/>
                  <a:gd name="connsiteX7" fmla="*/ 484 w 11869"/>
                  <a:gd name="connsiteY7" fmla="*/ 4966 h 10399"/>
                  <a:gd name="connsiteX8" fmla="*/ 1000 w 11869"/>
                  <a:gd name="connsiteY8" fmla="*/ 0 h 10399"/>
                  <a:gd name="connsiteX0" fmla="*/ 1000 w 11869"/>
                  <a:gd name="connsiteY0" fmla="*/ 0 h 10399"/>
                  <a:gd name="connsiteX1" fmla="*/ 11000 w 11869"/>
                  <a:gd name="connsiteY1" fmla="*/ 0 h 10399"/>
                  <a:gd name="connsiteX2" fmla="*/ 11865 w 11869"/>
                  <a:gd name="connsiteY2" fmla="*/ 2631 h 10399"/>
                  <a:gd name="connsiteX3" fmla="*/ 10976 w 11869"/>
                  <a:gd name="connsiteY3" fmla="*/ 6523 h 10399"/>
                  <a:gd name="connsiteX4" fmla="*/ 6000 w 11869"/>
                  <a:gd name="connsiteY4" fmla="*/ 10399 h 10399"/>
                  <a:gd name="connsiteX5" fmla="*/ 3310 w 11869"/>
                  <a:gd name="connsiteY5" fmla="*/ 9202 h 10399"/>
                  <a:gd name="connsiteX6" fmla="*/ 2095 w 11869"/>
                  <a:gd name="connsiteY6" fmla="*/ 7102 h 10399"/>
                  <a:gd name="connsiteX7" fmla="*/ 484 w 11869"/>
                  <a:gd name="connsiteY7" fmla="*/ 4966 h 10399"/>
                  <a:gd name="connsiteX8" fmla="*/ 1000 w 11869"/>
                  <a:gd name="connsiteY8" fmla="*/ 0 h 10399"/>
                  <a:gd name="connsiteX0" fmla="*/ 1000 w 11627"/>
                  <a:gd name="connsiteY0" fmla="*/ 0 h 10399"/>
                  <a:gd name="connsiteX1" fmla="*/ 11000 w 11627"/>
                  <a:gd name="connsiteY1" fmla="*/ 0 h 10399"/>
                  <a:gd name="connsiteX2" fmla="*/ 11622 w 11627"/>
                  <a:gd name="connsiteY2" fmla="*/ 2631 h 10399"/>
                  <a:gd name="connsiteX3" fmla="*/ 10976 w 11627"/>
                  <a:gd name="connsiteY3" fmla="*/ 6523 h 10399"/>
                  <a:gd name="connsiteX4" fmla="*/ 6000 w 11627"/>
                  <a:gd name="connsiteY4" fmla="*/ 10399 h 10399"/>
                  <a:gd name="connsiteX5" fmla="*/ 3310 w 11627"/>
                  <a:gd name="connsiteY5" fmla="*/ 9202 h 10399"/>
                  <a:gd name="connsiteX6" fmla="*/ 2095 w 11627"/>
                  <a:gd name="connsiteY6" fmla="*/ 7102 h 10399"/>
                  <a:gd name="connsiteX7" fmla="*/ 484 w 11627"/>
                  <a:gd name="connsiteY7" fmla="*/ 4966 h 10399"/>
                  <a:gd name="connsiteX8" fmla="*/ 1000 w 11627"/>
                  <a:gd name="connsiteY8" fmla="*/ 0 h 10399"/>
                  <a:gd name="connsiteX0" fmla="*/ 1000 w 11627"/>
                  <a:gd name="connsiteY0" fmla="*/ 0 h 10399"/>
                  <a:gd name="connsiteX1" fmla="*/ 11000 w 11627"/>
                  <a:gd name="connsiteY1" fmla="*/ 0 h 10399"/>
                  <a:gd name="connsiteX2" fmla="*/ 11622 w 11627"/>
                  <a:gd name="connsiteY2" fmla="*/ 2631 h 10399"/>
                  <a:gd name="connsiteX3" fmla="*/ 10976 w 11627"/>
                  <a:gd name="connsiteY3" fmla="*/ 6523 h 10399"/>
                  <a:gd name="connsiteX4" fmla="*/ 8899 w 11627"/>
                  <a:gd name="connsiteY4" fmla="*/ 8005 h 10399"/>
                  <a:gd name="connsiteX5" fmla="*/ 6000 w 11627"/>
                  <a:gd name="connsiteY5" fmla="*/ 10399 h 10399"/>
                  <a:gd name="connsiteX6" fmla="*/ 3310 w 11627"/>
                  <a:gd name="connsiteY6" fmla="*/ 9202 h 10399"/>
                  <a:gd name="connsiteX7" fmla="*/ 2095 w 11627"/>
                  <a:gd name="connsiteY7" fmla="*/ 7102 h 10399"/>
                  <a:gd name="connsiteX8" fmla="*/ 484 w 11627"/>
                  <a:gd name="connsiteY8" fmla="*/ 4966 h 10399"/>
                  <a:gd name="connsiteX9" fmla="*/ 1000 w 11627"/>
                  <a:gd name="connsiteY9" fmla="*/ 0 h 10399"/>
                  <a:gd name="connsiteX0" fmla="*/ 1000 w 11627"/>
                  <a:gd name="connsiteY0" fmla="*/ 0 h 10399"/>
                  <a:gd name="connsiteX1" fmla="*/ 11000 w 11627"/>
                  <a:gd name="connsiteY1" fmla="*/ 0 h 10399"/>
                  <a:gd name="connsiteX2" fmla="*/ 11622 w 11627"/>
                  <a:gd name="connsiteY2" fmla="*/ 2631 h 10399"/>
                  <a:gd name="connsiteX3" fmla="*/ 10976 w 11627"/>
                  <a:gd name="connsiteY3" fmla="*/ 6523 h 10399"/>
                  <a:gd name="connsiteX4" fmla="*/ 8899 w 11627"/>
                  <a:gd name="connsiteY4" fmla="*/ 8005 h 10399"/>
                  <a:gd name="connsiteX5" fmla="*/ 6000 w 11627"/>
                  <a:gd name="connsiteY5" fmla="*/ 10399 h 10399"/>
                  <a:gd name="connsiteX6" fmla="*/ 3310 w 11627"/>
                  <a:gd name="connsiteY6" fmla="*/ 9202 h 10399"/>
                  <a:gd name="connsiteX7" fmla="*/ 1609 w 11627"/>
                  <a:gd name="connsiteY7" fmla="*/ 7501 h 10399"/>
                  <a:gd name="connsiteX8" fmla="*/ 484 w 11627"/>
                  <a:gd name="connsiteY8" fmla="*/ 4966 h 10399"/>
                  <a:gd name="connsiteX9" fmla="*/ 1000 w 11627"/>
                  <a:gd name="connsiteY9" fmla="*/ 0 h 10399"/>
                  <a:gd name="connsiteX0" fmla="*/ 1000 w 11627"/>
                  <a:gd name="connsiteY0" fmla="*/ 0 h 10399"/>
                  <a:gd name="connsiteX1" fmla="*/ 11000 w 11627"/>
                  <a:gd name="connsiteY1" fmla="*/ 0 h 10399"/>
                  <a:gd name="connsiteX2" fmla="*/ 11622 w 11627"/>
                  <a:gd name="connsiteY2" fmla="*/ 2631 h 10399"/>
                  <a:gd name="connsiteX3" fmla="*/ 10976 w 11627"/>
                  <a:gd name="connsiteY3" fmla="*/ 6523 h 10399"/>
                  <a:gd name="connsiteX4" fmla="*/ 9308 w 11627"/>
                  <a:gd name="connsiteY4" fmla="*/ 8509 h 10399"/>
                  <a:gd name="connsiteX5" fmla="*/ 6000 w 11627"/>
                  <a:gd name="connsiteY5" fmla="*/ 10399 h 10399"/>
                  <a:gd name="connsiteX6" fmla="*/ 3310 w 11627"/>
                  <a:gd name="connsiteY6" fmla="*/ 9202 h 10399"/>
                  <a:gd name="connsiteX7" fmla="*/ 1609 w 11627"/>
                  <a:gd name="connsiteY7" fmla="*/ 7501 h 10399"/>
                  <a:gd name="connsiteX8" fmla="*/ 484 w 11627"/>
                  <a:gd name="connsiteY8" fmla="*/ 4966 h 10399"/>
                  <a:gd name="connsiteX9" fmla="*/ 1000 w 11627"/>
                  <a:gd name="connsiteY9" fmla="*/ 0 h 103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627" h="10399">
                    <a:moveTo>
                      <a:pt x="1000" y="0"/>
                    </a:moveTo>
                    <a:lnTo>
                      <a:pt x="11000" y="0"/>
                    </a:lnTo>
                    <a:cubicBezTo>
                      <a:pt x="10923" y="937"/>
                      <a:pt x="11699" y="1694"/>
                      <a:pt x="11622" y="2631"/>
                    </a:cubicBezTo>
                    <a:cubicBezTo>
                      <a:pt x="11626" y="4121"/>
                      <a:pt x="10972" y="5033"/>
                      <a:pt x="10976" y="6523"/>
                    </a:cubicBezTo>
                    <a:cubicBezTo>
                      <a:pt x="10522" y="7419"/>
                      <a:pt x="10137" y="7863"/>
                      <a:pt x="9308" y="8509"/>
                    </a:cubicBezTo>
                    <a:cubicBezTo>
                      <a:pt x="8479" y="9155"/>
                      <a:pt x="6931" y="10200"/>
                      <a:pt x="6000" y="10399"/>
                    </a:cubicBezTo>
                    <a:cubicBezTo>
                      <a:pt x="5184" y="9933"/>
                      <a:pt x="4126" y="9668"/>
                      <a:pt x="3310" y="9202"/>
                    </a:cubicBezTo>
                    <a:lnTo>
                      <a:pt x="1609" y="7501"/>
                    </a:lnTo>
                    <a:cubicBezTo>
                      <a:pt x="799" y="6453"/>
                      <a:pt x="812" y="6030"/>
                      <a:pt x="484" y="4966"/>
                    </a:cubicBezTo>
                    <a:cubicBezTo>
                      <a:pt x="156" y="3902"/>
                      <a:pt x="-643" y="618"/>
                      <a:pt x="1000" y="0"/>
                    </a:cubicBezTo>
                    <a:close/>
                  </a:path>
                </a:pathLst>
              </a:custGeom>
              <a:gradFill>
                <a:gsLst>
                  <a:gs pos="83000">
                    <a:srgbClr val="0898D5"/>
                  </a:gs>
                  <a:gs pos="34000">
                    <a:srgbClr val="EF392F"/>
                  </a:gs>
                  <a:gs pos="38000">
                    <a:srgbClr val="F47B24"/>
                  </a:gs>
                  <a:gs pos="56000">
                    <a:srgbClr val="F3B92A"/>
                  </a:gs>
                  <a:gs pos="48000">
                    <a:srgbClr val="F99E25"/>
                  </a:gs>
                  <a:gs pos="67000">
                    <a:srgbClr val="38B245"/>
                  </a:gs>
                </a:gsLst>
                <a:lin ang="186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HK" dirty="0"/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0FAEAAF1-DDC2-4195-BDFC-FF23163F6226}"/>
                  </a:ext>
                </a:extLst>
              </p:cNvPr>
              <p:cNvSpPr/>
              <p:nvPr userDrawn="1"/>
            </p:nvSpPr>
            <p:spPr>
              <a:xfrm>
                <a:off x="4802612" y="1812471"/>
                <a:ext cx="721951" cy="901038"/>
              </a:xfrm>
              <a:custGeom>
                <a:avLst/>
                <a:gdLst>
                  <a:gd name="connsiteX0" fmla="*/ 32657 w 1053193"/>
                  <a:gd name="connsiteY0" fmla="*/ 0 h 1314450"/>
                  <a:gd name="connsiteX1" fmla="*/ 0 w 1053193"/>
                  <a:gd name="connsiteY1" fmla="*/ 391886 h 1314450"/>
                  <a:gd name="connsiteX2" fmla="*/ 0 w 1053193"/>
                  <a:gd name="connsiteY2" fmla="*/ 726622 h 1314450"/>
                  <a:gd name="connsiteX3" fmla="*/ 57150 w 1053193"/>
                  <a:gd name="connsiteY3" fmla="*/ 1012372 h 1314450"/>
                  <a:gd name="connsiteX4" fmla="*/ 81643 w 1053193"/>
                  <a:gd name="connsiteY4" fmla="*/ 1314450 h 1314450"/>
                  <a:gd name="connsiteX5" fmla="*/ 538843 w 1053193"/>
                  <a:gd name="connsiteY5" fmla="*/ 1314450 h 1314450"/>
                  <a:gd name="connsiteX6" fmla="*/ 759279 w 1053193"/>
                  <a:gd name="connsiteY6" fmla="*/ 1257300 h 1314450"/>
                  <a:gd name="connsiteX7" fmla="*/ 1020536 w 1053193"/>
                  <a:gd name="connsiteY7" fmla="*/ 1118507 h 1314450"/>
                  <a:gd name="connsiteX8" fmla="*/ 1053193 w 1053193"/>
                  <a:gd name="connsiteY8" fmla="*/ 1110343 h 1314450"/>
                  <a:gd name="connsiteX9" fmla="*/ 930729 w 1053193"/>
                  <a:gd name="connsiteY9" fmla="*/ 857250 h 1314450"/>
                  <a:gd name="connsiteX10" fmla="*/ 685800 w 1053193"/>
                  <a:gd name="connsiteY10" fmla="*/ 391886 h 1314450"/>
                  <a:gd name="connsiteX11" fmla="*/ 440872 w 1053193"/>
                  <a:gd name="connsiteY11" fmla="*/ 195943 h 1314450"/>
                  <a:gd name="connsiteX12" fmla="*/ 32657 w 1053193"/>
                  <a:gd name="connsiteY12" fmla="*/ 0 h 1314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53193" h="1314450">
                    <a:moveTo>
                      <a:pt x="32657" y="0"/>
                    </a:moveTo>
                    <a:lnTo>
                      <a:pt x="0" y="391886"/>
                    </a:lnTo>
                    <a:lnTo>
                      <a:pt x="0" y="726622"/>
                    </a:lnTo>
                    <a:lnTo>
                      <a:pt x="57150" y="1012372"/>
                    </a:lnTo>
                    <a:lnTo>
                      <a:pt x="81643" y="1314450"/>
                    </a:lnTo>
                    <a:lnTo>
                      <a:pt x="538843" y="1314450"/>
                    </a:lnTo>
                    <a:lnTo>
                      <a:pt x="759279" y="1257300"/>
                    </a:lnTo>
                    <a:lnTo>
                      <a:pt x="1020536" y="1118507"/>
                    </a:lnTo>
                    <a:lnTo>
                      <a:pt x="1053193" y="1110343"/>
                    </a:lnTo>
                    <a:lnTo>
                      <a:pt x="930729" y="857250"/>
                    </a:lnTo>
                    <a:lnTo>
                      <a:pt x="685800" y="391886"/>
                    </a:lnTo>
                    <a:lnTo>
                      <a:pt x="440872" y="195943"/>
                    </a:lnTo>
                    <a:lnTo>
                      <a:pt x="32657" y="0"/>
                    </a:lnTo>
                    <a:close/>
                  </a:path>
                </a:pathLst>
              </a:custGeom>
              <a:gradFill>
                <a:gsLst>
                  <a:gs pos="9000">
                    <a:srgbClr val="90B538"/>
                  </a:gs>
                  <a:gs pos="21000">
                    <a:srgbClr val="46B243"/>
                  </a:gs>
                  <a:gs pos="31000">
                    <a:srgbClr val="29B147"/>
                  </a:gs>
                  <a:gs pos="46000">
                    <a:srgbClr val="0DA983"/>
                  </a:gs>
                  <a:gs pos="67000">
                    <a:srgbClr val="089FD3"/>
                  </a:gs>
                  <a:gs pos="81000">
                    <a:srgbClr val="0890CC"/>
                  </a:gs>
                  <a:gs pos="83000">
                    <a:srgbClr val="077DC2"/>
                  </a:gs>
                </a:gsLst>
                <a:lin ang="20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HK" dirty="0"/>
              </a:p>
            </p:txBody>
          </p:sp>
          <p:sp>
            <p:nvSpPr>
              <p:cNvPr id="27" name="Rectangle 3">
                <a:extLst>
                  <a:ext uri="{FF2B5EF4-FFF2-40B4-BE49-F238E27FC236}">
                    <a16:creationId xmlns:a16="http://schemas.microsoft.com/office/drawing/2014/main" id="{52299F46-1CA7-46DA-BF7B-598E0A30C4E9}"/>
                  </a:ext>
                </a:extLst>
              </p:cNvPr>
              <p:cNvSpPr/>
              <p:nvPr userDrawn="1"/>
            </p:nvSpPr>
            <p:spPr>
              <a:xfrm>
                <a:off x="5574468" y="1735744"/>
                <a:ext cx="818571" cy="977765"/>
              </a:xfrm>
              <a:custGeom>
                <a:avLst/>
                <a:gdLst>
                  <a:gd name="connsiteX0" fmla="*/ 0 w 1750302"/>
                  <a:gd name="connsiteY0" fmla="*/ 0 h 992038"/>
                  <a:gd name="connsiteX1" fmla="*/ 1750302 w 1750302"/>
                  <a:gd name="connsiteY1" fmla="*/ 0 h 992038"/>
                  <a:gd name="connsiteX2" fmla="*/ 1750302 w 1750302"/>
                  <a:gd name="connsiteY2" fmla="*/ 992038 h 992038"/>
                  <a:gd name="connsiteX3" fmla="*/ 0 w 1750302"/>
                  <a:gd name="connsiteY3" fmla="*/ 992038 h 992038"/>
                  <a:gd name="connsiteX4" fmla="*/ 0 w 1750302"/>
                  <a:gd name="connsiteY4" fmla="*/ 0 h 992038"/>
                  <a:gd name="connsiteX0" fmla="*/ 250166 w 1750302"/>
                  <a:gd name="connsiteY0" fmla="*/ 414068 h 992038"/>
                  <a:gd name="connsiteX1" fmla="*/ 1750302 w 1750302"/>
                  <a:gd name="connsiteY1" fmla="*/ 0 h 992038"/>
                  <a:gd name="connsiteX2" fmla="*/ 1750302 w 1750302"/>
                  <a:gd name="connsiteY2" fmla="*/ 992038 h 992038"/>
                  <a:gd name="connsiteX3" fmla="*/ 0 w 1750302"/>
                  <a:gd name="connsiteY3" fmla="*/ 992038 h 992038"/>
                  <a:gd name="connsiteX4" fmla="*/ 250166 w 1750302"/>
                  <a:gd name="connsiteY4" fmla="*/ 414068 h 992038"/>
                  <a:gd name="connsiteX0" fmla="*/ 276045 w 1750302"/>
                  <a:gd name="connsiteY0" fmla="*/ 414068 h 992038"/>
                  <a:gd name="connsiteX1" fmla="*/ 1750302 w 1750302"/>
                  <a:gd name="connsiteY1" fmla="*/ 0 h 992038"/>
                  <a:gd name="connsiteX2" fmla="*/ 1750302 w 1750302"/>
                  <a:gd name="connsiteY2" fmla="*/ 992038 h 992038"/>
                  <a:gd name="connsiteX3" fmla="*/ 0 w 1750302"/>
                  <a:gd name="connsiteY3" fmla="*/ 992038 h 992038"/>
                  <a:gd name="connsiteX4" fmla="*/ 276045 w 1750302"/>
                  <a:gd name="connsiteY4" fmla="*/ 414068 h 992038"/>
                  <a:gd name="connsiteX0" fmla="*/ 285670 w 1750302"/>
                  <a:gd name="connsiteY0" fmla="*/ 385192 h 992038"/>
                  <a:gd name="connsiteX1" fmla="*/ 1750302 w 1750302"/>
                  <a:gd name="connsiteY1" fmla="*/ 0 h 992038"/>
                  <a:gd name="connsiteX2" fmla="*/ 1750302 w 1750302"/>
                  <a:gd name="connsiteY2" fmla="*/ 992038 h 992038"/>
                  <a:gd name="connsiteX3" fmla="*/ 0 w 1750302"/>
                  <a:gd name="connsiteY3" fmla="*/ 992038 h 992038"/>
                  <a:gd name="connsiteX4" fmla="*/ 285670 w 1750302"/>
                  <a:gd name="connsiteY4" fmla="*/ 385192 h 992038"/>
                  <a:gd name="connsiteX0" fmla="*/ 285670 w 1750302"/>
                  <a:gd name="connsiteY0" fmla="*/ 385192 h 992038"/>
                  <a:gd name="connsiteX1" fmla="*/ 447650 w 1750302"/>
                  <a:gd name="connsiteY1" fmla="*/ 250215 h 992038"/>
                  <a:gd name="connsiteX2" fmla="*/ 1750302 w 1750302"/>
                  <a:gd name="connsiteY2" fmla="*/ 0 h 992038"/>
                  <a:gd name="connsiteX3" fmla="*/ 1750302 w 1750302"/>
                  <a:gd name="connsiteY3" fmla="*/ 992038 h 992038"/>
                  <a:gd name="connsiteX4" fmla="*/ 0 w 1750302"/>
                  <a:gd name="connsiteY4" fmla="*/ 992038 h 992038"/>
                  <a:gd name="connsiteX5" fmla="*/ 285670 w 1750302"/>
                  <a:gd name="connsiteY5" fmla="*/ 385192 h 992038"/>
                  <a:gd name="connsiteX0" fmla="*/ 285670 w 1750302"/>
                  <a:gd name="connsiteY0" fmla="*/ 385192 h 992038"/>
                  <a:gd name="connsiteX1" fmla="*/ 447650 w 1750302"/>
                  <a:gd name="connsiteY1" fmla="*/ 250215 h 992038"/>
                  <a:gd name="connsiteX2" fmla="*/ 688282 w 1750302"/>
                  <a:gd name="connsiteY2" fmla="*/ 48085 h 992038"/>
                  <a:gd name="connsiteX3" fmla="*/ 1750302 w 1750302"/>
                  <a:gd name="connsiteY3" fmla="*/ 0 h 992038"/>
                  <a:gd name="connsiteX4" fmla="*/ 1750302 w 1750302"/>
                  <a:gd name="connsiteY4" fmla="*/ 992038 h 992038"/>
                  <a:gd name="connsiteX5" fmla="*/ 0 w 1750302"/>
                  <a:gd name="connsiteY5" fmla="*/ 992038 h 992038"/>
                  <a:gd name="connsiteX6" fmla="*/ 285670 w 1750302"/>
                  <a:gd name="connsiteY6" fmla="*/ 385192 h 992038"/>
                  <a:gd name="connsiteX0" fmla="*/ 285670 w 1750302"/>
                  <a:gd name="connsiteY0" fmla="*/ 385192 h 992038"/>
                  <a:gd name="connsiteX1" fmla="*/ 447650 w 1750302"/>
                  <a:gd name="connsiteY1" fmla="*/ 250215 h 992038"/>
                  <a:gd name="connsiteX2" fmla="*/ 688282 w 1750302"/>
                  <a:gd name="connsiteY2" fmla="*/ 48085 h 992038"/>
                  <a:gd name="connsiteX3" fmla="*/ 1135434 w 1750302"/>
                  <a:gd name="connsiteY3" fmla="*/ 47531 h 992038"/>
                  <a:gd name="connsiteX4" fmla="*/ 1750302 w 1750302"/>
                  <a:gd name="connsiteY4" fmla="*/ 0 h 992038"/>
                  <a:gd name="connsiteX5" fmla="*/ 1750302 w 1750302"/>
                  <a:gd name="connsiteY5" fmla="*/ 992038 h 992038"/>
                  <a:gd name="connsiteX6" fmla="*/ 0 w 1750302"/>
                  <a:gd name="connsiteY6" fmla="*/ 992038 h 992038"/>
                  <a:gd name="connsiteX7" fmla="*/ 285670 w 1750302"/>
                  <a:gd name="connsiteY7" fmla="*/ 385192 h 992038"/>
                  <a:gd name="connsiteX0" fmla="*/ 285670 w 1750302"/>
                  <a:gd name="connsiteY0" fmla="*/ 385192 h 992038"/>
                  <a:gd name="connsiteX1" fmla="*/ 447650 w 1750302"/>
                  <a:gd name="connsiteY1" fmla="*/ 250215 h 992038"/>
                  <a:gd name="connsiteX2" fmla="*/ 688282 w 1750302"/>
                  <a:gd name="connsiteY2" fmla="*/ 48085 h 992038"/>
                  <a:gd name="connsiteX3" fmla="*/ 1135434 w 1750302"/>
                  <a:gd name="connsiteY3" fmla="*/ 47531 h 992038"/>
                  <a:gd name="connsiteX4" fmla="*/ 1750302 w 1750302"/>
                  <a:gd name="connsiteY4" fmla="*/ 0 h 992038"/>
                  <a:gd name="connsiteX5" fmla="*/ 1750302 w 1750302"/>
                  <a:gd name="connsiteY5" fmla="*/ 992038 h 992038"/>
                  <a:gd name="connsiteX6" fmla="*/ 0 w 1750302"/>
                  <a:gd name="connsiteY6" fmla="*/ 992038 h 992038"/>
                  <a:gd name="connsiteX7" fmla="*/ 285670 w 1750302"/>
                  <a:gd name="connsiteY7" fmla="*/ 385192 h 992038"/>
                  <a:gd name="connsiteX0" fmla="*/ 285670 w 1750302"/>
                  <a:gd name="connsiteY0" fmla="*/ 337661 h 944507"/>
                  <a:gd name="connsiteX1" fmla="*/ 447650 w 1750302"/>
                  <a:gd name="connsiteY1" fmla="*/ 202684 h 944507"/>
                  <a:gd name="connsiteX2" fmla="*/ 688282 w 1750302"/>
                  <a:gd name="connsiteY2" fmla="*/ 554 h 944507"/>
                  <a:gd name="connsiteX3" fmla="*/ 1135434 w 1750302"/>
                  <a:gd name="connsiteY3" fmla="*/ 0 h 944507"/>
                  <a:gd name="connsiteX4" fmla="*/ 1702175 w 1750302"/>
                  <a:gd name="connsiteY4" fmla="*/ 298979 h 944507"/>
                  <a:gd name="connsiteX5" fmla="*/ 1750302 w 1750302"/>
                  <a:gd name="connsiteY5" fmla="*/ 944507 h 944507"/>
                  <a:gd name="connsiteX6" fmla="*/ 0 w 1750302"/>
                  <a:gd name="connsiteY6" fmla="*/ 944507 h 944507"/>
                  <a:gd name="connsiteX7" fmla="*/ 285670 w 1750302"/>
                  <a:gd name="connsiteY7" fmla="*/ 337661 h 944507"/>
                  <a:gd name="connsiteX0" fmla="*/ 285670 w 1750302"/>
                  <a:gd name="connsiteY0" fmla="*/ 337661 h 944507"/>
                  <a:gd name="connsiteX1" fmla="*/ 447650 w 1750302"/>
                  <a:gd name="connsiteY1" fmla="*/ 202684 h 944507"/>
                  <a:gd name="connsiteX2" fmla="*/ 688282 w 1750302"/>
                  <a:gd name="connsiteY2" fmla="*/ 554 h 944507"/>
                  <a:gd name="connsiteX3" fmla="*/ 1135434 w 1750302"/>
                  <a:gd name="connsiteY3" fmla="*/ 0 h 944507"/>
                  <a:gd name="connsiteX4" fmla="*/ 1702175 w 1750302"/>
                  <a:gd name="connsiteY4" fmla="*/ 347105 h 944507"/>
                  <a:gd name="connsiteX5" fmla="*/ 1750302 w 1750302"/>
                  <a:gd name="connsiteY5" fmla="*/ 944507 h 944507"/>
                  <a:gd name="connsiteX6" fmla="*/ 0 w 1750302"/>
                  <a:gd name="connsiteY6" fmla="*/ 944507 h 944507"/>
                  <a:gd name="connsiteX7" fmla="*/ 285670 w 1750302"/>
                  <a:gd name="connsiteY7" fmla="*/ 337661 h 944507"/>
                  <a:gd name="connsiteX0" fmla="*/ 285670 w 1750302"/>
                  <a:gd name="connsiteY0" fmla="*/ 337661 h 944507"/>
                  <a:gd name="connsiteX1" fmla="*/ 447650 w 1750302"/>
                  <a:gd name="connsiteY1" fmla="*/ 202684 h 944507"/>
                  <a:gd name="connsiteX2" fmla="*/ 688282 w 1750302"/>
                  <a:gd name="connsiteY2" fmla="*/ 554 h 944507"/>
                  <a:gd name="connsiteX3" fmla="*/ 1135434 w 1750302"/>
                  <a:gd name="connsiteY3" fmla="*/ 0 h 944507"/>
                  <a:gd name="connsiteX4" fmla="*/ 1702175 w 1750302"/>
                  <a:gd name="connsiteY4" fmla="*/ 347105 h 944507"/>
                  <a:gd name="connsiteX5" fmla="*/ 1750302 w 1750302"/>
                  <a:gd name="connsiteY5" fmla="*/ 944507 h 944507"/>
                  <a:gd name="connsiteX6" fmla="*/ 0 w 1750302"/>
                  <a:gd name="connsiteY6" fmla="*/ 944507 h 944507"/>
                  <a:gd name="connsiteX7" fmla="*/ 285670 w 1750302"/>
                  <a:gd name="connsiteY7" fmla="*/ 337661 h 944507"/>
                  <a:gd name="connsiteX0" fmla="*/ 285670 w 1750302"/>
                  <a:gd name="connsiteY0" fmla="*/ 337661 h 944507"/>
                  <a:gd name="connsiteX1" fmla="*/ 447650 w 1750302"/>
                  <a:gd name="connsiteY1" fmla="*/ 202684 h 944507"/>
                  <a:gd name="connsiteX2" fmla="*/ 688282 w 1750302"/>
                  <a:gd name="connsiteY2" fmla="*/ 554 h 944507"/>
                  <a:gd name="connsiteX3" fmla="*/ 1135434 w 1750302"/>
                  <a:gd name="connsiteY3" fmla="*/ 0 h 944507"/>
                  <a:gd name="connsiteX4" fmla="*/ 1702175 w 1750302"/>
                  <a:gd name="connsiteY4" fmla="*/ 347105 h 944507"/>
                  <a:gd name="connsiteX5" fmla="*/ 1750302 w 1750302"/>
                  <a:gd name="connsiteY5" fmla="*/ 944507 h 944507"/>
                  <a:gd name="connsiteX6" fmla="*/ 0 w 1750302"/>
                  <a:gd name="connsiteY6" fmla="*/ 944507 h 944507"/>
                  <a:gd name="connsiteX7" fmla="*/ 285670 w 1750302"/>
                  <a:gd name="connsiteY7" fmla="*/ 337661 h 944507"/>
                  <a:gd name="connsiteX0" fmla="*/ 285670 w 1750302"/>
                  <a:gd name="connsiteY0" fmla="*/ 337661 h 944507"/>
                  <a:gd name="connsiteX1" fmla="*/ 447650 w 1750302"/>
                  <a:gd name="connsiteY1" fmla="*/ 202684 h 944507"/>
                  <a:gd name="connsiteX2" fmla="*/ 688282 w 1750302"/>
                  <a:gd name="connsiteY2" fmla="*/ 554 h 944507"/>
                  <a:gd name="connsiteX3" fmla="*/ 1135434 w 1750302"/>
                  <a:gd name="connsiteY3" fmla="*/ 0 h 944507"/>
                  <a:gd name="connsiteX4" fmla="*/ 1740676 w 1750302"/>
                  <a:gd name="connsiteY4" fmla="*/ 356731 h 944507"/>
                  <a:gd name="connsiteX5" fmla="*/ 1750302 w 1750302"/>
                  <a:gd name="connsiteY5" fmla="*/ 944507 h 944507"/>
                  <a:gd name="connsiteX6" fmla="*/ 0 w 1750302"/>
                  <a:gd name="connsiteY6" fmla="*/ 944507 h 944507"/>
                  <a:gd name="connsiteX7" fmla="*/ 285670 w 1750302"/>
                  <a:gd name="connsiteY7" fmla="*/ 337661 h 944507"/>
                  <a:gd name="connsiteX0" fmla="*/ 285670 w 1750302"/>
                  <a:gd name="connsiteY0" fmla="*/ 337661 h 944507"/>
                  <a:gd name="connsiteX1" fmla="*/ 447650 w 1750302"/>
                  <a:gd name="connsiteY1" fmla="*/ 202684 h 944507"/>
                  <a:gd name="connsiteX2" fmla="*/ 688282 w 1750302"/>
                  <a:gd name="connsiteY2" fmla="*/ 554 h 944507"/>
                  <a:gd name="connsiteX3" fmla="*/ 1135434 w 1750302"/>
                  <a:gd name="connsiteY3" fmla="*/ 0 h 944507"/>
                  <a:gd name="connsiteX4" fmla="*/ 1702175 w 1750302"/>
                  <a:gd name="connsiteY4" fmla="*/ 366356 h 944507"/>
                  <a:gd name="connsiteX5" fmla="*/ 1750302 w 1750302"/>
                  <a:gd name="connsiteY5" fmla="*/ 944507 h 944507"/>
                  <a:gd name="connsiteX6" fmla="*/ 0 w 1750302"/>
                  <a:gd name="connsiteY6" fmla="*/ 944507 h 944507"/>
                  <a:gd name="connsiteX7" fmla="*/ 285670 w 1750302"/>
                  <a:gd name="connsiteY7" fmla="*/ 337661 h 944507"/>
                  <a:gd name="connsiteX0" fmla="*/ 285670 w 1750302"/>
                  <a:gd name="connsiteY0" fmla="*/ 337661 h 944507"/>
                  <a:gd name="connsiteX1" fmla="*/ 447650 w 1750302"/>
                  <a:gd name="connsiteY1" fmla="*/ 202684 h 944507"/>
                  <a:gd name="connsiteX2" fmla="*/ 688282 w 1750302"/>
                  <a:gd name="connsiteY2" fmla="*/ 554 h 944507"/>
                  <a:gd name="connsiteX3" fmla="*/ 1135434 w 1750302"/>
                  <a:gd name="connsiteY3" fmla="*/ 0 h 944507"/>
                  <a:gd name="connsiteX4" fmla="*/ 1702175 w 1750302"/>
                  <a:gd name="connsiteY4" fmla="*/ 366356 h 944507"/>
                  <a:gd name="connsiteX5" fmla="*/ 1750302 w 1750302"/>
                  <a:gd name="connsiteY5" fmla="*/ 944507 h 944507"/>
                  <a:gd name="connsiteX6" fmla="*/ 0 w 1750302"/>
                  <a:gd name="connsiteY6" fmla="*/ 944507 h 944507"/>
                  <a:gd name="connsiteX7" fmla="*/ 285670 w 1750302"/>
                  <a:gd name="connsiteY7" fmla="*/ 337661 h 944507"/>
                  <a:gd name="connsiteX0" fmla="*/ 285670 w 1750302"/>
                  <a:gd name="connsiteY0" fmla="*/ 337661 h 944507"/>
                  <a:gd name="connsiteX1" fmla="*/ 447650 w 1750302"/>
                  <a:gd name="connsiteY1" fmla="*/ 202684 h 944507"/>
                  <a:gd name="connsiteX2" fmla="*/ 688282 w 1750302"/>
                  <a:gd name="connsiteY2" fmla="*/ 554 h 944507"/>
                  <a:gd name="connsiteX3" fmla="*/ 1135434 w 1750302"/>
                  <a:gd name="connsiteY3" fmla="*/ 0 h 944507"/>
                  <a:gd name="connsiteX4" fmla="*/ 1673299 w 1750302"/>
                  <a:gd name="connsiteY4" fmla="*/ 356730 h 944507"/>
                  <a:gd name="connsiteX5" fmla="*/ 1750302 w 1750302"/>
                  <a:gd name="connsiteY5" fmla="*/ 944507 h 944507"/>
                  <a:gd name="connsiteX6" fmla="*/ 0 w 1750302"/>
                  <a:gd name="connsiteY6" fmla="*/ 944507 h 944507"/>
                  <a:gd name="connsiteX7" fmla="*/ 285670 w 1750302"/>
                  <a:gd name="connsiteY7" fmla="*/ 337661 h 944507"/>
                  <a:gd name="connsiteX0" fmla="*/ 285670 w 1750302"/>
                  <a:gd name="connsiteY0" fmla="*/ 337661 h 944514"/>
                  <a:gd name="connsiteX1" fmla="*/ 447650 w 1750302"/>
                  <a:gd name="connsiteY1" fmla="*/ 202684 h 944514"/>
                  <a:gd name="connsiteX2" fmla="*/ 688282 w 1750302"/>
                  <a:gd name="connsiteY2" fmla="*/ 554 h 944514"/>
                  <a:gd name="connsiteX3" fmla="*/ 1135434 w 1750302"/>
                  <a:gd name="connsiteY3" fmla="*/ 0 h 944514"/>
                  <a:gd name="connsiteX4" fmla="*/ 1673299 w 1750302"/>
                  <a:gd name="connsiteY4" fmla="*/ 356730 h 944514"/>
                  <a:gd name="connsiteX5" fmla="*/ 1750302 w 1750302"/>
                  <a:gd name="connsiteY5" fmla="*/ 944507 h 944514"/>
                  <a:gd name="connsiteX6" fmla="*/ 268451 w 1750302"/>
                  <a:gd name="connsiteY6" fmla="*/ 857624 h 944514"/>
                  <a:gd name="connsiteX7" fmla="*/ 0 w 1750302"/>
                  <a:gd name="connsiteY7" fmla="*/ 944507 h 944514"/>
                  <a:gd name="connsiteX8" fmla="*/ 285670 w 1750302"/>
                  <a:gd name="connsiteY8" fmla="*/ 337661 h 944514"/>
                  <a:gd name="connsiteX0" fmla="*/ 285670 w 1750302"/>
                  <a:gd name="connsiteY0" fmla="*/ 337661 h 944511"/>
                  <a:gd name="connsiteX1" fmla="*/ 447650 w 1750302"/>
                  <a:gd name="connsiteY1" fmla="*/ 202684 h 944511"/>
                  <a:gd name="connsiteX2" fmla="*/ 688282 w 1750302"/>
                  <a:gd name="connsiteY2" fmla="*/ 554 h 944511"/>
                  <a:gd name="connsiteX3" fmla="*/ 1135434 w 1750302"/>
                  <a:gd name="connsiteY3" fmla="*/ 0 h 944511"/>
                  <a:gd name="connsiteX4" fmla="*/ 1673299 w 1750302"/>
                  <a:gd name="connsiteY4" fmla="*/ 356730 h 944511"/>
                  <a:gd name="connsiteX5" fmla="*/ 1750302 w 1750302"/>
                  <a:gd name="connsiteY5" fmla="*/ 944507 h 944511"/>
                  <a:gd name="connsiteX6" fmla="*/ 268451 w 1750302"/>
                  <a:gd name="connsiteY6" fmla="*/ 857624 h 944511"/>
                  <a:gd name="connsiteX7" fmla="*/ 0 w 1750302"/>
                  <a:gd name="connsiteY7" fmla="*/ 944507 h 944511"/>
                  <a:gd name="connsiteX8" fmla="*/ 285670 w 1750302"/>
                  <a:gd name="connsiteY8" fmla="*/ 337661 h 944511"/>
                  <a:gd name="connsiteX0" fmla="*/ 285670 w 1750302"/>
                  <a:gd name="connsiteY0" fmla="*/ 337661 h 958114"/>
                  <a:gd name="connsiteX1" fmla="*/ 447650 w 1750302"/>
                  <a:gd name="connsiteY1" fmla="*/ 202684 h 958114"/>
                  <a:gd name="connsiteX2" fmla="*/ 688282 w 1750302"/>
                  <a:gd name="connsiteY2" fmla="*/ 554 h 958114"/>
                  <a:gd name="connsiteX3" fmla="*/ 1135434 w 1750302"/>
                  <a:gd name="connsiteY3" fmla="*/ 0 h 958114"/>
                  <a:gd name="connsiteX4" fmla="*/ 1673299 w 1750302"/>
                  <a:gd name="connsiteY4" fmla="*/ 356730 h 958114"/>
                  <a:gd name="connsiteX5" fmla="*/ 1750302 w 1750302"/>
                  <a:gd name="connsiteY5" fmla="*/ 944507 h 958114"/>
                  <a:gd name="connsiteX6" fmla="*/ 709322 w 1750302"/>
                  <a:gd name="connsiteY6" fmla="*/ 686174 h 958114"/>
                  <a:gd name="connsiteX7" fmla="*/ 268451 w 1750302"/>
                  <a:gd name="connsiteY7" fmla="*/ 857624 h 958114"/>
                  <a:gd name="connsiteX8" fmla="*/ 0 w 1750302"/>
                  <a:gd name="connsiteY8" fmla="*/ 944507 h 958114"/>
                  <a:gd name="connsiteX9" fmla="*/ 285670 w 1750302"/>
                  <a:gd name="connsiteY9" fmla="*/ 337661 h 958114"/>
                  <a:gd name="connsiteX0" fmla="*/ 285670 w 1750302"/>
                  <a:gd name="connsiteY0" fmla="*/ 337661 h 967242"/>
                  <a:gd name="connsiteX1" fmla="*/ 447650 w 1750302"/>
                  <a:gd name="connsiteY1" fmla="*/ 202684 h 967242"/>
                  <a:gd name="connsiteX2" fmla="*/ 688282 w 1750302"/>
                  <a:gd name="connsiteY2" fmla="*/ 554 h 967242"/>
                  <a:gd name="connsiteX3" fmla="*/ 1135434 w 1750302"/>
                  <a:gd name="connsiteY3" fmla="*/ 0 h 967242"/>
                  <a:gd name="connsiteX4" fmla="*/ 1673299 w 1750302"/>
                  <a:gd name="connsiteY4" fmla="*/ 356730 h 967242"/>
                  <a:gd name="connsiteX5" fmla="*/ 1750302 w 1750302"/>
                  <a:gd name="connsiteY5" fmla="*/ 944507 h 967242"/>
                  <a:gd name="connsiteX6" fmla="*/ 741979 w 1750302"/>
                  <a:gd name="connsiteY6" fmla="*/ 841295 h 967242"/>
                  <a:gd name="connsiteX7" fmla="*/ 268451 w 1750302"/>
                  <a:gd name="connsiteY7" fmla="*/ 857624 h 967242"/>
                  <a:gd name="connsiteX8" fmla="*/ 0 w 1750302"/>
                  <a:gd name="connsiteY8" fmla="*/ 944507 h 967242"/>
                  <a:gd name="connsiteX9" fmla="*/ 285670 w 1750302"/>
                  <a:gd name="connsiteY9" fmla="*/ 337661 h 967242"/>
                  <a:gd name="connsiteX0" fmla="*/ 285670 w 1750302"/>
                  <a:gd name="connsiteY0" fmla="*/ 337661 h 968003"/>
                  <a:gd name="connsiteX1" fmla="*/ 447650 w 1750302"/>
                  <a:gd name="connsiteY1" fmla="*/ 202684 h 968003"/>
                  <a:gd name="connsiteX2" fmla="*/ 688282 w 1750302"/>
                  <a:gd name="connsiteY2" fmla="*/ 554 h 968003"/>
                  <a:gd name="connsiteX3" fmla="*/ 1135434 w 1750302"/>
                  <a:gd name="connsiteY3" fmla="*/ 0 h 968003"/>
                  <a:gd name="connsiteX4" fmla="*/ 1673299 w 1750302"/>
                  <a:gd name="connsiteY4" fmla="*/ 356730 h 968003"/>
                  <a:gd name="connsiteX5" fmla="*/ 1750302 w 1750302"/>
                  <a:gd name="connsiteY5" fmla="*/ 944507 h 968003"/>
                  <a:gd name="connsiteX6" fmla="*/ 741979 w 1750302"/>
                  <a:gd name="connsiteY6" fmla="*/ 841295 h 968003"/>
                  <a:gd name="connsiteX7" fmla="*/ 268451 w 1750302"/>
                  <a:gd name="connsiteY7" fmla="*/ 857624 h 968003"/>
                  <a:gd name="connsiteX8" fmla="*/ 0 w 1750302"/>
                  <a:gd name="connsiteY8" fmla="*/ 944507 h 968003"/>
                  <a:gd name="connsiteX9" fmla="*/ 285670 w 1750302"/>
                  <a:gd name="connsiteY9" fmla="*/ 337661 h 968003"/>
                  <a:gd name="connsiteX0" fmla="*/ 285670 w 1750302"/>
                  <a:gd name="connsiteY0" fmla="*/ 337661 h 968003"/>
                  <a:gd name="connsiteX1" fmla="*/ 447650 w 1750302"/>
                  <a:gd name="connsiteY1" fmla="*/ 202684 h 968003"/>
                  <a:gd name="connsiteX2" fmla="*/ 688282 w 1750302"/>
                  <a:gd name="connsiteY2" fmla="*/ 554 h 968003"/>
                  <a:gd name="connsiteX3" fmla="*/ 1135434 w 1750302"/>
                  <a:gd name="connsiteY3" fmla="*/ 0 h 968003"/>
                  <a:gd name="connsiteX4" fmla="*/ 1673299 w 1750302"/>
                  <a:gd name="connsiteY4" fmla="*/ 356730 h 968003"/>
                  <a:gd name="connsiteX5" fmla="*/ 1750302 w 1750302"/>
                  <a:gd name="connsiteY5" fmla="*/ 944507 h 968003"/>
                  <a:gd name="connsiteX6" fmla="*/ 725650 w 1750302"/>
                  <a:gd name="connsiteY6" fmla="*/ 841295 h 968003"/>
                  <a:gd name="connsiteX7" fmla="*/ 268451 w 1750302"/>
                  <a:gd name="connsiteY7" fmla="*/ 857624 h 968003"/>
                  <a:gd name="connsiteX8" fmla="*/ 0 w 1750302"/>
                  <a:gd name="connsiteY8" fmla="*/ 944507 h 968003"/>
                  <a:gd name="connsiteX9" fmla="*/ 285670 w 1750302"/>
                  <a:gd name="connsiteY9" fmla="*/ 337661 h 968003"/>
                  <a:gd name="connsiteX0" fmla="*/ 285670 w 1750302"/>
                  <a:gd name="connsiteY0" fmla="*/ 337661 h 968003"/>
                  <a:gd name="connsiteX1" fmla="*/ 447650 w 1750302"/>
                  <a:gd name="connsiteY1" fmla="*/ 202684 h 968003"/>
                  <a:gd name="connsiteX2" fmla="*/ 688282 w 1750302"/>
                  <a:gd name="connsiteY2" fmla="*/ 554 h 968003"/>
                  <a:gd name="connsiteX3" fmla="*/ 1135434 w 1750302"/>
                  <a:gd name="connsiteY3" fmla="*/ 0 h 968003"/>
                  <a:gd name="connsiteX4" fmla="*/ 895885 w 1750302"/>
                  <a:gd name="connsiteY4" fmla="*/ 332237 h 968003"/>
                  <a:gd name="connsiteX5" fmla="*/ 1750302 w 1750302"/>
                  <a:gd name="connsiteY5" fmla="*/ 944507 h 968003"/>
                  <a:gd name="connsiteX6" fmla="*/ 725650 w 1750302"/>
                  <a:gd name="connsiteY6" fmla="*/ 841295 h 968003"/>
                  <a:gd name="connsiteX7" fmla="*/ 268451 w 1750302"/>
                  <a:gd name="connsiteY7" fmla="*/ 857624 h 968003"/>
                  <a:gd name="connsiteX8" fmla="*/ 0 w 1750302"/>
                  <a:gd name="connsiteY8" fmla="*/ 944507 h 968003"/>
                  <a:gd name="connsiteX9" fmla="*/ 285670 w 1750302"/>
                  <a:gd name="connsiteY9" fmla="*/ 337661 h 968003"/>
                  <a:gd name="connsiteX0" fmla="*/ 285670 w 1140515"/>
                  <a:gd name="connsiteY0" fmla="*/ 337661 h 944507"/>
                  <a:gd name="connsiteX1" fmla="*/ 447650 w 1140515"/>
                  <a:gd name="connsiteY1" fmla="*/ 202684 h 944507"/>
                  <a:gd name="connsiteX2" fmla="*/ 688282 w 1140515"/>
                  <a:gd name="connsiteY2" fmla="*/ 554 h 944507"/>
                  <a:gd name="connsiteX3" fmla="*/ 1135434 w 1140515"/>
                  <a:gd name="connsiteY3" fmla="*/ 0 h 944507"/>
                  <a:gd name="connsiteX4" fmla="*/ 895885 w 1140515"/>
                  <a:gd name="connsiteY4" fmla="*/ 332237 h 944507"/>
                  <a:gd name="connsiteX5" fmla="*/ 784941 w 1140515"/>
                  <a:gd name="connsiteY5" fmla="*/ 797550 h 944507"/>
                  <a:gd name="connsiteX6" fmla="*/ 725650 w 1140515"/>
                  <a:gd name="connsiteY6" fmla="*/ 841295 h 944507"/>
                  <a:gd name="connsiteX7" fmla="*/ 268451 w 1140515"/>
                  <a:gd name="connsiteY7" fmla="*/ 857624 h 944507"/>
                  <a:gd name="connsiteX8" fmla="*/ 0 w 1140515"/>
                  <a:gd name="connsiteY8" fmla="*/ 944507 h 944507"/>
                  <a:gd name="connsiteX9" fmla="*/ 285670 w 1140515"/>
                  <a:gd name="connsiteY9" fmla="*/ 337661 h 944507"/>
                  <a:gd name="connsiteX0" fmla="*/ 285670 w 1139338"/>
                  <a:gd name="connsiteY0" fmla="*/ 337661 h 944507"/>
                  <a:gd name="connsiteX1" fmla="*/ 447650 w 1139338"/>
                  <a:gd name="connsiteY1" fmla="*/ 202684 h 944507"/>
                  <a:gd name="connsiteX2" fmla="*/ 688282 w 1139338"/>
                  <a:gd name="connsiteY2" fmla="*/ 554 h 944507"/>
                  <a:gd name="connsiteX3" fmla="*/ 1135434 w 1139338"/>
                  <a:gd name="connsiteY3" fmla="*/ 0 h 944507"/>
                  <a:gd name="connsiteX4" fmla="*/ 733567 w 1139338"/>
                  <a:gd name="connsiteY4" fmla="*/ 315909 h 944507"/>
                  <a:gd name="connsiteX5" fmla="*/ 784941 w 1139338"/>
                  <a:gd name="connsiteY5" fmla="*/ 797550 h 944507"/>
                  <a:gd name="connsiteX6" fmla="*/ 725650 w 1139338"/>
                  <a:gd name="connsiteY6" fmla="*/ 841295 h 944507"/>
                  <a:gd name="connsiteX7" fmla="*/ 268451 w 1139338"/>
                  <a:gd name="connsiteY7" fmla="*/ 857624 h 944507"/>
                  <a:gd name="connsiteX8" fmla="*/ 0 w 1139338"/>
                  <a:gd name="connsiteY8" fmla="*/ 944507 h 944507"/>
                  <a:gd name="connsiteX9" fmla="*/ 285670 w 1139338"/>
                  <a:gd name="connsiteY9" fmla="*/ 337661 h 944507"/>
                  <a:gd name="connsiteX0" fmla="*/ 285670 w 919033"/>
                  <a:gd name="connsiteY0" fmla="*/ 337107 h 943953"/>
                  <a:gd name="connsiteX1" fmla="*/ 447650 w 919033"/>
                  <a:gd name="connsiteY1" fmla="*/ 202130 h 943953"/>
                  <a:gd name="connsiteX2" fmla="*/ 688282 w 919033"/>
                  <a:gd name="connsiteY2" fmla="*/ 0 h 943953"/>
                  <a:gd name="connsiteX3" fmla="*/ 913316 w 919033"/>
                  <a:gd name="connsiteY3" fmla="*/ 15775 h 943953"/>
                  <a:gd name="connsiteX4" fmla="*/ 733567 w 919033"/>
                  <a:gd name="connsiteY4" fmla="*/ 315355 h 943953"/>
                  <a:gd name="connsiteX5" fmla="*/ 784941 w 919033"/>
                  <a:gd name="connsiteY5" fmla="*/ 796996 h 943953"/>
                  <a:gd name="connsiteX6" fmla="*/ 725650 w 919033"/>
                  <a:gd name="connsiteY6" fmla="*/ 840741 h 943953"/>
                  <a:gd name="connsiteX7" fmla="*/ 268451 w 919033"/>
                  <a:gd name="connsiteY7" fmla="*/ 857070 h 943953"/>
                  <a:gd name="connsiteX8" fmla="*/ 0 w 919033"/>
                  <a:gd name="connsiteY8" fmla="*/ 943953 h 943953"/>
                  <a:gd name="connsiteX9" fmla="*/ 285670 w 919033"/>
                  <a:gd name="connsiteY9" fmla="*/ 337107 h 943953"/>
                  <a:gd name="connsiteX0" fmla="*/ 285670 w 919034"/>
                  <a:gd name="connsiteY0" fmla="*/ 328943 h 935789"/>
                  <a:gd name="connsiteX1" fmla="*/ 447650 w 919034"/>
                  <a:gd name="connsiteY1" fmla="*/ 193966 h 935789"/>
                  <a:gd name="connsiteX2" fmla="*/ 705368 w 919034"/>
                  <a:gd name="connsiteY2" fmla="*/ 0 h 935789"/>
                  <a:gd name="connsiteX3" fmla="*/ 913316 w 919034"/>
                  <a:gd name="connsiteY3" fmla="*/ 7611 h 935789"/>
                  <a:gd name="connsiteX4" fmla="*/ 733567 w 919034"/>
                  <a:gd name="connsiteY4" fmla="*/ 307191 h 935789"/>
                  <a:gd name="connsiteX5" fmla="*/ 784941 w 919034"/>
                  <a:gd name="connsiteY5" fmla="*/ 788832 h 935789"/>
                  <a:gd name="connsiteX6" fmla="*/ 725650 w 919034"/>
                  <a:gd name="connsiteY6" fmla="*/ 832577 h 935789"/>
                  <a:gd name="connsiteX7" fmla="*/ 268451 w 919034"/>
                  <a:gd name="connsiteY7" fmla="*/ 848906 h 935789"/>
                  <a:gd name="connsiteX8" fmla="*/ 0 w 919034"/>
                  <a:gd name="connsiteY8" fmla="*/ 935789 h 935789"/>
                  <a:gd name="connsiteX9" fmla="*/ 285670 w 919034"/>
                  <a:gd name="connsiteY9" fmla="*/ 328943 h 935789"/>
                  <a:gd name="connsiteX0" fmla="*/ 285670 w 789287"/>
                  <a:gd name="connsiteY0" fmla="*/ 328943 h 935789"/>
                  <a:gd name="connsiteX1" fmla="*/ 447650 w 789287"/>
                  <a:gd name="connsiteY1" fmla="*/ 193966 h 935789"/>
                  <a:gd name="connsiteX2" fmla="*/ 705368 w 789287"/>
                  <a:gd name="connsiteY2" fmla="*/ 0 h 935789"/>
                  <a:gd name="connsiteX3" fmla="*/ 682655 w 789287"/>
                  <a:gd name="connsiteY3" fmla="*/ 15775 h 935789"/>
                  <a:gd name="connsiteX4" fmla="*/ 733567 w 789287"/>
                  <a:gd name="connsiteY4" fmla="*/ 307191 h 935789"/>
                  <a:gd name="connsiteX5" fmla="*/ 784941 w 789287"/>
                  <a:gd name="connsiteY5" fmla="*/ 788832 h 935789"/>
                  <a:gd name="connsiteX6" fmla="*/ 725650 w 789287"/>
                  <a:gd name="connsiteY6" fmla="*/ 832577 h 935789"/>
                  <a:gd name="connsiteX7" fmla="*/ 268451 w 789287"/>
                  <a:gd name="connsiteY7" fmla="*/ 848906 h 935789"/>
                  <a:gd name="connsiteX8" fmla="*/ 0 w 789287"/>
                  <a:gd name="connsiteY8" fmla="*/ 935789 h 935789"/>
                  <a:gd name="connsiteX9" fmla="*/ 285670 w 789287"/>
                  <a:gd name="connsiteY9" fmla="*/ 328943 h 935789"/>
                  <a:gd name="connsiteX0" fmla="*/ 285670 w 789287"/>
                  <a:gd name="connsiteY0" fmla="*/ 328943 h 935789"/>
                  <a:gd name="connsiteX1" fmla="*/ 447650 w 789287"/>
                  <a:gd name="connsiteY1" fmla="*/ 193966 h 935789"/>
                  <a:gd name="connsiteX2" fmla="*/ 705368 w 789287"/>
                  <a:gd name="connsiteY2" fmla="*/ 0 h 935789"/>
                  <a:gd name="connsiteX3" fmla="*/ 682655 w 789287"/>
                  <a:gd name="connsiteY3" fmla="*/ 15775 h 935789"/>
                  <a:gd name="connsiteX4" fmla="*/ 716598 w 789287"/>
                  <a:gd name="connsiteY4" fmla="*/ 203926 h 935789"/>
                  <a:gd name="connsiteX5" fmla="*/ 733567 w 789287"/>
                  <a:gd name="connsiteY5" fmla="*/ 307191 h 935789"/>
                  <a:gd name="connsiteX6" fmla="*/ 784941 w 789287"/>
                  <a:gd name="connsiteY6" fmla="*/ 788832 h 935789"/>
                  <a:gd name="connsiteX7" fmla="*/ 725650 w 789287"/>
                  <a:gd name="connsiteY7" fmla="*/ 832577 h 935789"/>
                  <a:gd name="connsiteX8" fmla="*/ 268451 w 789287"/>
                  <a:gd name="connsiteY8" fmla="*/ 848906 h 935789"/>
                  <a:gd name="connsiteX9" fmla="*/ 0 w 789287"/>
                  <a:gd name="connsiteY9" fmla="*/ 935789 h 935789"/>
                  <a:gd name="connsiteX10" fmla="*/ 285670 w 789287"/>
                  <a:gd name="connsiteY10" fmla="*/ 328943 h 935789"/>
                  <a:gd name="connsiteX0" fmla="*/ 285670 w 789287"/>
                  <a:gd name="connsiteY0" fmla="*/ 328943 h 935789"/>
                  <a:gd name="connsiteX1" fmla="*/ 447650 w 789287"/>
                  <a:gd name="connsiteY1" fmla="*/ 193966 h 935789"/>
                  <a:gd name="connsiteX2" fmla="*/ 705368 w 789287"/>
                  <a:gd name="connsiteY2" fmla="*/ 0 h 935789"/>
                  <a:gd name="connsiteX3" fmla="*/ 682655 w 789287"/>
                  <a:gd name="connsiteY3" fmla="*/ 15775 h 935789"/>
                  <a:gd name="connsiteX4" fmla="*/ 708055 w 789287"/>
                  <a:gd name="connsiteY4" fmla="*/ 73298 h 935789"/>
                  <a:gd name="connsiteX5" fmla="*/ 716598 w 789287"/>
                  <a:gd name="connsiteY5" fmla="*/ 203926 h 935789"/>
                  <a:gd name="connsiteX6" fmla="*/ 733567 w 789287"/>
                  <a:gd name="connsiteY6" fmla="*/ 307191 h 935789"/>
                  <a:gd name="connsiteX7" fmla="*/ 784941 w 789287"/>
                  <a:gd name="connsiteY7" fmla="*/ 788832 h 935789"/>
                  <a:gd name="connsiteX8" fmla="*/ 725650 w 789287"/>
                  <a:gd name="connsiteY8" fmla="*/ 832577 h 935789"/>
                  <a:gd name="connsiteX9" fmla="*/ 268451 w 789287"/>
                  <a:gd name="connsiteY9" fmla="*/ 848906 h 935789"/>
                  <a:gd name="connsiteX10" fmla="*/ 0 w 789287"/>
                  <a:gd name="connsiteY10" fmla="*/ 935789 h 935789"/>
                  <a:gd name="connsiteX11" fmla="*/ 285670 w 789287"/>
                  <a:gd name="connsiteY11" fmla="*/ 328943 h 935789"/>
                  <a:gd name="connsiteX0" fmla="*/ 285670 w 789287"/>
                  <a:gd name="connsiteY0" fmla="*/ 328943 h 935789"/>
                  <a:gd name="connsiteX1" fmla="*/ 437578 w 789287"/>
                  <a:gd name="connsiteY1" fmla="*/ 165091 h 935789"/>
                  <a:gd name="connsiteX2" fmla="*/ 705368 w 789287"/>
                  <a:gd name="connsiteY2" fmla="*/ 0 h 935789"/>
                  <a:gd name="connsiteX3" fmla="*/ 682655 w 789287"/>
                  <a:gd name="connsiteY3" fmla="*/ 15775 h 935789"/>
                  <a:gd name="connsiteX4" fmla="*/ 708055 w 789287"/>
                  <a:gd name="connsiteY4" fmla="*/ 73298 h 935789"/>
                  <a:gd name="connsiteX5" fmla="*/ 716598 w 789287"/>
                  <a:gd name="connsiteY5" fmla="*/ 203926 h 935789"/>
                  <a:gd name="connsiteX6" fmla="*/ 733567 w 789287"/>
                  <a:gd name="connsiteY6" fmla="*/ 307191 h 935789"/>
                  <a:gd name="connsiteX7" fmla="*/ 784941 w 789287"/>
                  <a:gd name="connsiteY7" fmla="*/ 788832 h 935789"/>
                  <a:gd name="connsiteX8" fmla="*/ 725650 w 789287"/>
                  <a:gd name="connsiteY8" fmla="*/ 832577 h 935789"/>
                  <a:gd name="connsiteX9" fmla="*/ 268451 w 789287"/>
                  <a:gd name="connsiteY9" fmla="*/ 848906 h 935789"/>
                  <a:gd name="connsiteX10" fmla="*/ 0 w 789287"/>
                  <a:gd name="connsiteY10" fmla="*/ 935789 h 935789"/>
                  <a:gd name="connsiteX11" fmla="*/ 285670 w 789287"/>
                  <a:gd name="connsiteY11" fmla="*/ 328943 h 935789"/>
                  <a:gd name="connsiteX0" fmla="*/ 285670 w 789287"/>
                  <a:gd name="connsiteY0" fmla="*/ 328943 h 935789"/>
                  <a:gd name="connsiteX1" fmla="*/ 437578 w 789287"/>
                  <a:gd name="connsiteY1" fmla="*/ 165091 h 935789"/>
                  <a:gd name="connsiteX2" fmla="*/ 705368 w 789287"/>
                  <a:gd name="connsiteY2" fmla="*/ 0 h 935789"/>
                  <a:gd name="connsiteX3" fmla="*/ 682655 w 789287"/>
                  <a:gd name="connsiteY3" fmla="*/ 15775 h 935789"/>
                  <a:gd name="connsiteX4" fmla="*/ 708055 w 789287"/>
                  <a:gd name="connsiteY4" fmla="*/ 73298 h 935789"/>
                  <a:gd name="connsiteX5" fmla="*/ 716598 w 789287"/>
                  <a:gd name="connsiteY5" fmla="*/ 203926 h 935789"/>
                  <a:gd name="connsiteX6" fmla="*/ 733567 w 789287"/>
                  <a:gd name="connsiteY6" fmla="*/ 307191 h 935789"/>
                  <a:gd name="connsiteX7" fmla="*/ 784941 w 789287"/>
                  <a:gd name="connsiteY7" fmla="*/ 788832 h 935789"/>
                  <a:gd name="connsiteX8" fmla="*/ 725650 w 789287"/>
                  <a:gd name="connsiteY8" fmla="*/ 832577 h 935789"/>
                  <a:gd name="connsiteX9" fmla="*/ 268451 w 789287"/>
                  <a:gd name="connsiteY9" fmla="*/ 848906 h 935789"/>
                  <a:gd name="connsiteX10" fmla="*/ 0 w 789287"/>
                  <a:gd name="connsiteY10" fmla="*/ 935789 h 935789"/>
                  <a:gd name="connsiteX11" fmla="*/ 285670 w 789287"/>
                  <a:gd name="connsiteY11" fmla="*/ 328943 h 935789"/>
                  <a:gd name="connsiteX0" fmla="*/ 285670 w 789287"/>
                  <a:gd name="connsiteY0" fmla="*/ 370920 h 977766"/>
                  <a:gd name="connsiteX1" fmla="*/ 437578 w 789287"/>
                  <a:gd name="connsiteY1" fmla="*/ 207068 h 977766"/>
                  <a:gd name="connsiteX2" fmla="*/ 705368 w 789287"/>
                  <a:gd name="connsiteY2" fmla="*/ 41977 h 977766"/>
                  <a:gd name="connsiteX3" fmla="*/ 692726 w 789287"/>
                  <a:gd name="connsiteY3" fmla="*/ 0 h 977766"/>
                  <a:gd name="connsiteX4" fmla="*/ 708055 w 789287"/>
                  <a:gd name="connsiteY4" fmla="*/ 115275 h 977766"/>
                  <a:gd name="connsiteX5" fmla="*/ 716598 w 789287"/>
                  <a:gd name="connsiteY5" fmla="*/ 245903 h 977766"/>
                  <a:gd name="connsiteX6" fmla="*/ 733567 w 789287"/>
                  <a:gd name="connsiteY6" fmla="*/ 349168 h 977766"/>
                  <a:gd name="connsiteX7" fmla="*/ 784941 w 789287"/>
                  <a:gd name="connsiteY7" fmla="*/ 830809 h 977766"/>
                  <a:gd name="connsiteX8" fmla="*/ 725650 w 789287"/>
                  <a:gd name="connsiteY8" fmla="*/ 874554 h 977766"/>
                  <a:gd name="connsiteX9" fmla="*/ 268451 w 789287"/>
                  <a:gd name="connsiteY9" fmla="*/ 890883 h 977766"/>
                  <a:gd name="connsiteX10" fmla="*/ 0 w 789287"/>
                  <a:gd name="connsiteY10" fmla="*/ 977766 h 977766"/>
                  <a:gd name="connsiteX11" fmla="*/ 285670 w 789287"/>
                  <a:gd name="connsiteY11" fmla="*/ 370920 h 977766"/>
                  <a:gd name="connsiteX0" fmla="*/ 285670 w 814141"/>
                  <a:gd name="connsiteY0" fmla="*/ 370920 h 977766"/>
                  <a:gd name="connsiteX1" fmla="*/ 437578 w 814141"/>
                  <a:gd name="connsiteY1" fmla="*/ 207068 h 977766"/>
                  <a:gd name="connsiteX2" fmla="*/ 705368 w 814141"/>
                  <a:gd name="connsiteY2" fmla="*/ 41977 h 977766"/>
                  <a:gd name="connsiteX3" fmla="*/ 692726 w 814141"/>
                  <a:gd name="connsiteY3" fmla="*/ 0 h 977766"/>
                  <a:gd name="connsiteX4" fmla="*/ 708055 w 814141"/>
                  <a:gd name="connsiteY4" fmla="*/ 115275 h 977766"/>
                  <a:gd name="connsiteX5" fmla="*/ 716598 w 814141"/>
                  <a:gd name="connsiteY5" fmla="*/ 245903 h 977766"/>
                  <a:gd name="connsiteX6" fmla="*/ 814141 w 814141"/>
                  <a:gd name="connsiteY6" fmla="*/ 320292 h 977766"/>
                  <a:gd name="connsiteX7" fmla="*/ 784941 w 814141"/>
                  <a:gd name="connsiteY7" fmla="*/ 830809 h 977766"/>
                  <a:gd name="connsiteX8" fmla="*/ 725650 w 814141"/>
                  <a:gd name="connsiteY8" fmla="*/ 874554 h 977766"/>
                  <a:gd name="connsiteX9" fmla="*/ 268451 w 814141"/>
                  <a:gd name="connsiteY9" fmla="*/ 890883 h 977766"/>
                  <a:gd name="connsiteX10" fmla="*/ 0 w 814141"/>
                  <a:gd name="connsiteY10" fmla="*/ 977766 h 977766"/>
                  <a:gd name="connsiteX11" fmla="*/ 285670 w 814141"/>
                  <a:gd name="connsiteY11" fmla="*/ 370920 h 977766"/>
                  <a:gd name="connsiteX0" fmla="*/ 285670 w 814141"/>
                  <a:gd name="connsiteY0" fmla="*/ 370920 h 977766"/>
                  <a:gd name="connsiteX1" fmla="*/ 437578 w 814141"/>
                  <a:gd name="connsiteY1" fmla="*/ 207068 h 977766"/>
                  <a:gd name="connsiteX2" fmla="*/ 705368 w 814141"/>
                  <a:gd name="connsiteY2" fmla="*/ 41977 h 977766"/>
                  <a:gd name="connsiteX3" fmla="*/ 692726 w 814141"/>
                  <a:gd name="connsiteY3" fmla="*/ 0 h 977766"/>
                  <a:gd name="connsiteX4" fmla="*/ 708055 w 814141"/>
                  <a:gd name="connsiteY4" fmla="*/ 115275 h 977766"/>
                  <a:gd name="connsiteX5" fmla="*/ 787100 w 814141"/>
                  <a:gd name="connsiteY5" fmla="*/ 226653 h 977766"/>
                  <a:gd name="connsiteX6" fmla="*/ 814141 w 814141"/>
                  <a:gd name="connsiteY6" fmla="*/ 320292 h 977766"/>
                  <a:gd name="connsiteX7" fmla="*/ 784941 w 814141"/>
                  <a:gd name="connsiteY7" fmla="*/ 830809 h 977766"/>
                  <a:gd name="connsiteX8" fmla="*/ 725650 w 814141"/>
                  <a:gd name="connsiteY8" fmla="*/ 874554 h 977766"/>
                  <a:gd name="connsiteX9" fmla="*/ 268451 w 814141"/>
                  <a:gd name="connsiteY9" fmla="*/ 890883 h 977766"/>
                  <a:gd name="connsiteX10" fmla="*/ 0 w 814141"/>
                  <a:gd name="connsiteY10" fmla="*/ 977766 h 977766"/>
                  <a:gd name="connsiteX11" fmla="*/ 285670 w 814141"/>
                  <a:gd name="connsiteY11" fmla="*/ 370920 h 977766"/>
                  <a:gd name="connsiteX0" fmla="*/ 285670 w 814141"/>
                  <a:gd name="connsiteY0" fmla="*/ 370920 h 977766"/>
                  <a:gd name="connsiteX1" fmla="*/ 437578 w 814141"/>
                  <a:gd name="connsiteY1" fmla="*/ 207068 h 977766"/>
                  <a:gd name="connsiteX2" fmla="*/ 705368 w 814141"/>
                  <a:gd name="connsiteY2" fmla="*/ 41977 h 977766"/>
                  <a:gd name="connsiteX3" fmla="*/ 692726 w 814141"/>
                  <a:gd name="connsiteY3" fmla="*/ 0 h 977766"/>
                  <a:gd name="connsiteX4" fmla="*/ 778558 w 814141"/>
                  <a:gd name="connsiteY4" fmla="*/ 105650 h 977766"/>
                  <a:gd name="connsiteX5" fmla="*/ 787100 w 814141"/>
                  <a:gd name="connsiteY5" fmla="*/ 226653 h 977766"/>
                  <a:gd name="connsiteX6" fmla="*/ 814141 w 814141"/>
                  <a:gd name="connsiteY6" fmla="*/ 320292 h 977766"/>
                  <a:gd name="connsiteX7" fmla="*/ 784941 w 814141"/>
                  <a:gd name="connsiteY7" fmla="*/ 830809 h 977766"/>
                  <a:gd name="connsiteX8" fmla="*/ 725650 w 814141"/>
                  <a:gd name="connsiteY8" fmla="*/ 874554 h 977766"/>
                  <a:gd name="connsiteX9" fmla="*/ 268451 w 814141"/>
                  <a:gd name="connsiteY9" fmla="*/ 890883 h 977766"/>
                  <a:gd name="connsiteX10" fmla="*/ 0 w 814141"/>
                  <a:gd name="connsiteY10" fmla="*/ 977766 h 977766"/>
                  <a:gd name="connsiteX11" fmla="*/ 285670 w 814141"/>
                  <a:gd name="connsiteY11" fmla="*/ 370920 h 977766"/>
                  <a:gd name="connsiteX0" fmla="*/ 285670 w 856326"/>
                  <a:gd name="connsiteY0" fmla="*/ 370920 h 977766"/>
                  <a:gd name="connsiteX1" fmla="*/ 437578 w 856326"/>
                  <a:gd name="connsiteY1" fmla="*/ 207068 h 977766"/>
                  <a:gd name="connsiteX2" fmla="*/ 705368 w 856326"/>
                  <a:gd name="connsiteY2" fmla="*/ 41977 h 977766"/>
                  <a:gd name="connsiteX3" fmla="*/ 692726 w 856326"/>
                  <a:gd name="connsiteY3" fmla="*/ 0 h 977766"/>
                  <a:gd name="connsiteX4" fmla="*/ 778558 w 856326"/>
                  <a:gd name="connsiteY4" fmla="*/ 105650 h 977766"/>
                  <a:gd name="connsiteX5" fmla="*/ 787100 w 856326"/>
                  <a:gd name="connsiteY5" fmla="*/ 226653 h 977766"/>
                  <a:gd name="connsiteX6" fmla="*/ 814141 w 856326"/>
                  <a:gd name="connsiteY6" fmla="*/ 320292 h 977766"/>
                  <a:gd name="connsiteX7" fmla="*/ 855984 w 856326"/>
                  <a:gd name="connsiteY7" fmla="*/ 600921 h 977766"/>
                  <a:gd name="connsiteX8" fmla="*/ 784941 w 856326"/>
                  <a:gd name="connsiteY8" fmla="*/ 830809 h 977766"/>
                  <a:gd name="connsiteX9" fmla="*/ 725650 w 856326"/>
                  <a:gd name="connsiteY9" fmla="*/ 874554 h 977766"/>
                  <a:gd name="connsiteX10" fmla="*/ 268451 w 856326"/>
                  <a:gd name="connsiteY10" fmla="*/ 890883 h 977766"/>
                  <a:gd name="connsiteX11" fmla="*/ 0 w 856326"/>
                  <a:gd name="connsiteY11" fmla="*/ 977766 h 977766"/>
                  <a:gd name="connsiteX12" fmla="*/ 285670 w 856326"/>
                  <a:gd name="connsiteY12" fmla="*/ 370920 h 977766"/>
                  <a:gd name="connsiteX0" fmla="*/ 285670 w 856326"/>
                  <a:gd name="connsiteY0" fmla="*/ 370920 h 977766"/>
                  <a:gd name="connsiteX1" fmla="*/ 437578 w 856326"/>
                  <a:gd name="connsiteY1" fmla="*/ 207068 h 977766"/>
                  <a:gd name="connsiteX2" fmla="*/ 705368 w 856326"/>
                  <a:gd name="connsiteY2" fmla="*/ 41977 h 977766"/>
                  <a:gd name="connsiteX3" fmla="*/ 692726 w 856326"/>
                  <a:gd name="connsiteY3" fmla="*/ 0 h 977766"/>
                  <a:gd name="connsiteX4" fmla="*/ 778558 w 856326"/>
                  <a:gd name="connsiteY4" fmla="*/ 105650 h 977766"/>
                  <a:gd name="connsiteX5" fmla="*/ 736741 w 856326"/>
                  <a:gd name="connsiteY5" fmla="*/ 274779 h 977766"/>
                  <a:gd name="connsiteX6" fmla="*/ 814141 w 856326"/>
                  <a:gd name="connsiteY6" fmla="*/ 320292 h 977766"/>
                  <a:gd name="connsiteX7" fmla="*/ 855984 w 856326"/>
                  <a:gd name="connsiteY7" fmla="*/ 600921 h 977766"/>
                  <a:gd name="connsiteX8" fmla="*/ 784941 w 856326"/>
                  <a:gd name="connsiteY8" fmla="*/ 830809 h 977766"/>
                  <a:gd name="connsiteX9" fmla="*/ 725650 w 856326"/>
                  <a:gd name="connsiteY9" fmla="*/ 874554 h 977766"/>
                  <a:gd name="connsiteX10" fmla="*/ 268451 w 856326"/>
                  <a:gd name="connsiteY10" fmla="*/ 890883 h 977766"/>
                  <a:gd name="connsiteX11" fmla="*/ 0 w 856326"/>
                  <a:gd name="connsiteY11" fmla="*/ 977766 h 977766"/>
                  <a:gd name="connsiteX12" fmla="*/ 285670 w 856326"/>
                  <a:gd name="connsiteY12" fmla="*/ 370920 h 977766"/>
                  <a:gd name="connsiteX0" fmla="*/ 285670 w 856543"/>
                  <a:gd name="connsiteY0" fmla="*/ 370920 h 977766"/>
                  <a:gd name="connsiteX1" fmla="*/ 437578 w 856543"/>
                  <a:gd name="connsiteY1" fmla="*/ 207068 h 977766"/>
                  <a:gd name="connsiteX2" fmla="*/ 705368 w 856543"/>
                  <a:gd name="connsiteY2" fmla="*/ 41977 h 977766"/>
                  <a:gd name="connsiteX3" fmla="*/ 692726 w 856543"/>
                  <a:gd name="connsiteY3" fmla="*/ 0 h 977766"/>
                  <a:gd name="connsiteX4" fmla="*/ 778558 w 856543"/>
                  <a:gd name="connsiteY4" fmla="*/ 105650 h 977766"/>
                  <a:gd name="connsiteX5" fmla="*/ 736741 w 856543"/>
                  <a:gd name="connsiteY5" fmla="*/ 274779 h 977766"/>
                  <a:gd name="connsiteX6" fmla="*/ 834284 w 856543"/>
                  <a:gd name="connsiteY6" fmla="*/ 320292 h 977766"/>
                  <a:gd name="connsiteX7" fmla="*/ 855984 w 856543"/>
                  <a:gd name="connsiteY7" fmla="*/ 600921 h 977766"/>
                  <a:gd name="connsiteX8" fmla="*/ 784941 w 856543"/>
                  <a:gd name="connsiteY8" fmla="*/ 830809 h 977766"/>
                  <a:gd name="connsiteX9" fmla="*/ 725650 w 856543"/>
                  <a:gd name="connsiteY9" fmla="*/ 874554 h 977766"/>
                  <a:gd name="connsiteX10" fmla="*/ 268451 w 856543"/>
                  <a:gd name="connsiteY10" fmla="*/ 890883 h 977766"/>
                  <a:gd name="connsiteX11" fmla="*/ 0 w 856543"/>
                  <a:gd name="connsiteY11" fmla="*/ 977766 h 977766"/>
                  <a:gd name="connsiteX12" fmla="*/ 285670 w 856543"/>
                  <a:gd name="connsiteY12" fmla="*/ 370920 h 977766"/>
                  <a:gd name="connsiteX0" fmla="*/ 285670 w 856543"/>
                  <a:gd name="connsiteY0" fmla="*/ 370920 h 977766"/>
                  <a:gd name="connsiteX1" fmla="*/ 437578 w 856543"/>
                  <a:gd name="connsiteY1" fmla="*/ 207068 h 977766"/>
                  <a:gd name="connsiteX2" fmla="*/ 705368 w 856543"/>
                  <a:gd name="connsiteY2" fmla="*/ 41977 h 977766"/>
                  <a:gd name="connsiteX3" fmla="*/ 692726 w 856543"/>
                  <a:gd name="connsiteY3" fmla="*/ 0 h 977766"/>
                  <a:gd name="connsiteX4" fmla="*/ 778558 w 856543"/>
                  <a:gd name="connsiteY4" fmla="*/ 105650 h 977766"/>
                  <a:gd name="connsiteX5" fmla="*/ 736741 w 856543"/>
                  <a:gd name="connsiteY5" fmla="*/ 274779 h 977766"/>
                  <a:gd name="connsiteX6" fmla="*/ 834284 w 856543"/>
                  <a:gd name="connsiteY6" fmla="*/ 320292 h 977766"/>
                  <a:gd name="connsiteX7" fmla="*/ 855984 w 856543"/>
                  <a:gd name="connsiteY7" fmla="*/ 600921 h 977766"/>
                  <a:gd name="connsiteX8" fmla="*/ 784941 w 856543"/>
                  <a:gd name="connsiteY8" fmla="*/ 830809 h 977766"/>
                  <a:gd name="connsiteX9" fmla="*/ 725650 w 856543"/>
                  <a:gd name="connsiteY9" fmla="*/ 874554 h 977766"/>
                  <a:gd name="connsiteX10" fmla="*/ 268451 w 856543"/>
                  <a:gd name="connsiteY10" fmla="*/ 890883 h 977766"/>
                  <a:gd name="connsiteX11" fmla="*/ 0 w 856543"/>
                  <a:gd name="connsiteY11" fmla="*/ 977766 h 977766"/>
                  <a:gd name="connsiteX12" fmla="*/ 144853 w 856543"/>
                  <a:gd name="connsiteY12" fmla="*/ 680886 h 977766"/>
                  <a:gd name="connsiteX13" fmla="*/ 285670 w 856543"/>
                  <a:gd name="connsiteY13" fmla="*/ 370920 h 977766"/>
                  <a:gd name="connsiteX0" fmla="*/ 285670 w 856543"/>
                  <a:gd name="connsiteY0" fmla="*/ 370920 h 977766"/>
                  <a:gd name="connsiteX1" fmla="*/ 437578 w 856543"/>
                  <a:gd name="connsiteY1" fmla="*/ 207068 h 977766"/>
                  <a:gd name="connsiteX2" fmla="*/ 705368 w 856543"/>
                  <a:gd name="connsiteY2" fmla="*/ 41977 h 977766"/>
                  <a:gd name="connsiteX3" fmla="*/ 692726 w 856543"/>
                  <a:gd name="connsiteY3" fmla="*/ 0 h 977766"/>
                  <a:gd name="connsiteX4" fmla="*/ 778558 w 856543"/>
                  <a:gd name="connsiteY4" fmla="*/ 105650 h 977766"/>
                  <a:gd name="connsiteX5" fmla="*/ 736741 w 856543"/>
                  <a:gd name="connsiteY5" fmla="*/ 274779 h 977766"/>
                  <a:gd name="connsiteX6" fmla="*/ 834284 w 856543"/>
                  <a:gd name="connsiteY6" fmla="*/ 320292 h 977766"/>
                  <a:gd name="connsiteX7" fmla="*/ 855984 w 856543"/>
                  <a:gd name="connsiteY7" fmla="*/ 600921 h 977766"/>
                  <a:gd name="connsiteX8" fmla="*/ 784941 w 856543"/>
                  <a:gd name="connsiteY8" fmla="*/ 830809 h 977766"/>
                  <a:gd name="connsiteX9" fmla="*/ 725650 w 856543"/>
                  <a:gd name="connsiteY9" fmla="*/ 874554 h 977766"/>
                  <a:gd name="connsiteX10" fmla="*/ 268451 w 856543"/>
                  <a:gd name="connsiteY10" fmla="*/ 890883 h 977766"/>
                  <a:gd name="connsiteX11" fmla="*/ 0 w 856543"/>
                  <a:gd name="connsiteY11" fmla="*/ 977766 h 977766"/>
                  <a:gd name="connsiteX12" fmla="*/ 144853 w 856543"/>
                  <a:gd name="connsiteY12" fmla="*/ 680886 h 977766"/>
                  <a:gd name="connsiteX13" fmla="*/ 285670 w 856543"/>
                  <a:gd name="connsiteY13" fmla="*/ 370920 h 9777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856543" h="977766">
                    <a:moveTo>
                      <a:pt x="285670" y="370920"/>
                    </a:moveTo>
                    <a:cubicBezTo>
                      <a:pt x="358914" y="348387"/>
                      <a:pt x="364334" y="229601"/>
                      <a:pt x="437578" y="207068"/>
                    </a:cubicBezTo>
                    <a:cubicBezTo>
                      <a:pt x="501746" y="194234"/>
                      <a:pt x="641200" y="54811"/>
                      <a:pt x="705368" y="41977"/>
                    </a:cubicBezTo>
                    <a:lnTo>
                      <a:pt x="692726" y="0"/>
                    </a:lnTo>
                    <a:cubicBezTo>
                      <a:pt x="686055" y="10856"/>
                      <a:pt x="772901" y="74292"/>
                      <a:pt x="778558" y="105650"/>
                    </a:cubicBezTo>
                    <a:cubicBezTo>
                      <a:pt x="784215" y="137008"/>
                      <a:pt x="725370" y="234436"/>
                      <a:pt x="736741" y="274779"/>
                    </a:cubicBezTo>
                    <a:cubicBezTo>
                      <a:pt x="748112" y="315122"/>
                      <a:pt x="836232" y="256310"/>
                      <a:pt x="834284" y="320292"/>
                    </a:cubicBezTo>
                    <a:cubicBezTo>
                      <a:pt x="832336" y="384274"/>
                      <a:pt x="860851" y="515835"/>
                      <a:pt x="855984" y="600921"/>
                    </a:cubicBezTo>
                    <a:cubicBezTo>
                      <a:pt x="851117" y="686007"/>
                      <a:pt x="793234" y="786808"/>
                      <a:pt x="784941" y="830809"/>
                    </a:cubicBezTo>
                    <a:cubicBezTo>
                      <a:pt x="625639" y="914291"/>
                      <a:pt x="907311" y="897198"/>
                      <a:pt x="725650" y="874554"/>
                    </a:cubicBezTo>
                    <a:cubicBezTo>
                      <a:pt x="478675" y="860074"/>
                      <a:pt x="388032" y="876403"/>
                      <a:pt x="268451" y="890883"/>
                    </a:cubicBezTo>
                    <a:lnTo>
                      <a:pt x="0" y="977766"/>
                    </a:lnTo>
                    <a:cubicBezTo>
                      <a:pt x="45437" y="878806"/>
                      <a:pt x="99416" y="779846"/>
                      <a:pt x="144853" y="680886"/>
                    </a:cubicBezTo>
                    <a:cubicBezTo>
                      <a:pt x="183250" y="602057"/>
                      <a:pt x="238731" y="474242"/>
                      <a:pt x="285670" y="370920"/>
                    </a:cubicBezTo>
                    <a:close/>
                  </a:path>
                </a:pathLst>
              </a:custGeom>
              <a:gradFill>
                <a:gsLst>
                  <a:gs pos="97000">
                    <a:srgbClr val="F26327"/>
                  </a:gs>
                  <a:gs pos="0">
                    <a:srgbClr val="9B3895"/>
                  </a:gs>
                  <a:gs pos="29000">
                    <a:srgbClr val="E33193"/>
                  </a:gs>
                  <a:gs pos="41000">
                    <a:srgbClr val="EE3554"/>
                  </a:gs>
                  <a:gs pos="50000">
                    <a:srgbClr val="EF413C"/>
                  </a:gs>
                  <a:gs pos="62000">
                    <a:srgbClr val="EF382F"/>
                  </a:gs>
                  <a:gs pos="83000">
                    <a:srgbClr val="F14E29"/>
                  </a:gs>
                </a:gsLst>
                <a:lin ang="19200000" scaled="0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HK" dirty="0"/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DE044394-1753-49D4-81AF-28E8EEEEA2DE}"/>
                  </a:ext>
                </a:extLst>
              </p:cNvPr>
              <p:cNvSpPr/>
              <p:nvPr userDrawn="1"/>
            </p:nvSpPr>
            <p:spPr>
              <a:xfrm>
                <a:off x="6787440" y="1825009"/>
                <a:ext cx="709181" cy="895148"/>
              </a:xfrm>
              <a:custGeom>
                <a:avLst/>
                <a:gdLst>
                  <a:gd name="connsiteX0" fmla="*/ 32657 w 1053193"/>
                  <a:gd name="connsiteY0" fmla="*/ 0 h 1314450"/>
                  <a:gd name="connsiteX1" fmla="*/ 0 w 1053193"/>
                  <a:gd name="connsiteY1" fmla="*/ 391886 h 1314450"/>
                  <a:gd name="connsiteX2" fmla="*/ 0 w 1053193"/>
                  <a:gd name="connsiteY2" fmla="*/ 726622 h 1314450"/>
                  <a:gd name="connsiteX3" fmla="*/ 57150 w 1053193"/>
                  <a:gd name="connsiteY3" fmla="*/ 1012372 h 1314450"/>
                  <a:gd name="connsiteX4" fmla="*/ 81643 w 1053193"/>
                  <a:gd name="connsiteY4" fmla="*/ 1314450 h 1314450"/>
                  <a:gd name="connsiteX5" fmla="*/ 538843 w 1053193"/>
                  <a:gd name="connsiteY5" fmla="*/ 1314450 h 1314450"/>
                  <a:gd name="connsiteX6" fmla="*/ 759279 w 1053193"/>
                  <a:gd name="connsiteY6" fmla="*/ 1257300 h 1314450"/>
                  <a:gd name="connsiteX7" fmla="*/ 1020536 w 1053193"/>
                  <a:gd name="connsiteY7" fmla="*/ 1118507 h 1314450"/>
                  <a:gd name="connsiteX8" fmla="*/ 1053193 w 1053193"/>
                  <a:gd name="connsiteY8" fmla="*/ 1110343 h 1314450"/>
                  <a:gd name="connsiteX9" fmla="*/ 930729 w 1053193"/>
                  <a:gd name="connsiteY9" fmla="*/ 857250 h 1314450"/>
                  <a:gd name="connsiteX10" fmla="*/ 685800 w 1053193"/>
                  <a:gd name="connsiteY10" fmla="*/ 391886 h 1314450"/>
                  <a:gd name="connsiteX11" fmla="*/ 440872 w 1053193"/>
                  <a:gd name="connsiteY11" fmla="*/ 195943 h 1314450"/>
                  <a:gd name="connsiteX12" fmla="*/ 32657 w 1053193"/>
                  <a:gd name="connsiteY12" fmla="*/ 0 h 1314450"/>
                  <a:gd name="connsiteX0" fmla="*/ 32657 w 1053193"/>
                  <a:gd name="connsiteY0" fmla="*/ 0 h 1314450"/>
                  <a:gd name="connsiteX1" fmla="*/ 0 w 1053193"/>
                  <a:gd name="connsiteY1" fmla="*/ 391886 h 1314450"/>
                  <a:gd name="connsiteX2" fmla="*/ 0 w 1053193"/>
                  <a:gd name="connsiteY2" fmla="*/ 726622 h 1314450"/>
                  <a:gd name="connsiteX3" fmla="*/ 57150 w 1053193"/>
                  <a:gd name="connsiteY3" fmla="*/ 1012372 h 1314450"/>
                  <a:gd name="connsiteX4" fmla="*/ 81643 w 1053193"/>
                  <a:gd name="connsiteY4" fmla="*/ 1314450 h 1314450"/>
                  <a:gd name="connsiteX5" fmla="*/ 538843 w 1053193"/>
                  <a:gd name="connsiteY5" fmla="*/ 1314450 h 1314450"/>
                  <a:gd name="connsiteX6" fmla="*/ 759279 w 1053193"/>
                  <a:gd name="connsiteY6" fmla="*/ 1257300 h 1314450"/>
                  <a:gd name="connsiteX7" fmla="*/ 864359 w 1053193"/>
                  <a:gd name="connsiteY7" fmla="*/ 1226973 h 1314450"/>
                  <a:gd name="connsiteX8" fmla="*/ 1020536 w 1053193"/>
                  <a:gd name="connsiteY8" fmla="*/ 1118507 h 1314450"/>
                  <a:gd name="connsiteX9" fmla="*/ 1053193 w 1053193"/>
                  <a:gd name="connsiteY9" fmla="*/ 1110343 h 1314450"/>
                  <a:gd name="connsiteX10" fmla="*/ 930729 w 1053193"/>
                  <a:gd name="connsiteY10" fmla="*/ 857250 h 1314450"/>
                  <a:gd name="connsiteX11" fmla="*/ 685800 w 1053193"/>
                  <a:gd name="connsiteY11" fmla="*/ 391886 h 1314450"/>
                  <a:gd name="connsiteX12" fmla="*/ 440872 w 1053193"/>
                  <a:gd name="connsiteY12" fmla="*/ 195943 h 1314450"/>
                  <a:gd name="connsiteX13" fmla="*/ 32657 w 1053193"/>
                  <a:gd name="connsiteY13" fmla="*/ 0 h 1314450"/>
                  <a:gd name="connsiteX0" fmla="*/ 32657 w 1076954"/>
                  <a:gd name="connsiteY0" fmla="*/ 0 h 1314450"/>
                  <a:gd name="connsiteX1" fmla="*/ 0 w 1076954"/>
                  <a:gd name="connsiteY1" fmla="*/ 391886 h 1314450"/>
                  <a:gd name="connsiteX2" fmla="*/ 0 w 1076954"/>
                  <a:gd name="connsiteY2" fmla="*/ 726622 h 1314450"/>
                  <a:gd name="connsiteX3" fmla="*/ 57150 w 1076954"/>
                  <a:gd name="connsiteY3" fmla="*/ 1012372 h 1314450"/>
                  <a:gd name="connsiteX4" fmla="*/ 81643 w 1076954"/>
                  <a:gd name="connsiteY4" fmla="*/ 1314450 h 1314450"/>
                  <a:gd name="connsiteX5" fmla="*/ 538843 w 1076954"/>
                  <a:gd name="connsiteY5" fmla="*/ 1314450 h 1314450"/>
                  <a:gd name="connsiteX6" fmla="*/ 759279 w 1076954"/>
                  <a:gd name="connsiteY6" fmla="*/ 1257300 h 1314450"/>
                  <a:gd name="connsiteX7" fmla="*/ 864359 w 1076954"/>
                  <a:gd name="connsiteY7" fmla="*/ 1226973 h 1314450"/>
                  <a:gd name="connsiteX8" fmla="*/ 1020536 w 1076954"/>
                  <a:gd name="connsiteY8" fmla="*/ 1118507 h 1314450"/>
                  <a:gd name="connsiteX9" fmla="*/ 1076954 w 1076954"/>
                  <a:gd name="connsiteY9" fmla="*/ 1134102 h 1314450"/>
                  <a:gd name="connsiteX10" fmla="*/ 930729 w 1076954"/>
                  <a:gd name="connsiteY10" fmla="*/ 857250 h 1314450"/>
                  <a:gd name="connsiteX11" fmla="*/ 685800 w 1076954"/>
                  <a:gd name="connsiteY11" fmla="*/ 391886 h 1314450"/>
                  <a:gd name="connsiteX12" fmla="*/ 440872 w 1076954"/>
                  <a:gd name="connsiteY12" fmla="*/ 195943 h 1314450"/>
                  <a:gd name="connsiteX13" fmla="*/ 32657 w 1076954"/>
                  <a:gd name="connsiteY13" fmla="*/ 0 h 1314450"/>
                  <a:gd name="connsiteX0" fmla="*/ 32657 w 1076954"/>
                  <a:gd name="connsiteY0" fmla="*/ 0 h 1314450"/>
                  <a:gd name="connsiteX1" fmla="*/ 0 w 1076954"/>
                  <a:gd name="connsiteY1" fmla="*/ 391886 h 1314450"/>
                  <a:gd name="connsiteX2" fmla="*/ 0 w 1076954"/>
                  <a:gd name="connsiteY2" fmla="*/ 726622 h 1314450"/>
                  <a:gd name="connsiteX3" fmla="*/ 57150 w 1076954"/>
                  <a:gd name="connsiteY3" fmla="*/ 1012372 h 1314450"/>
                  <a:gd name="connsiteX4" fmla="*/ 81643 w 1076954"/>
                  <a:gd name="connsiteY4" fmla="*/ 1314450 h 1314450"/>
                  <a:gd name="connsiteX5" fmla="*/ 538843 w 1076954"/>
                  <a:gd name="connsiteY5" fmla="*/ 1314450 h 1314450"/>
                  <a:gd name="connsiteX6" fmla="*/ 759279 w 1076954"/>
                  <a:gd name="connsiteY6" fmla="*/ 1257300 h 1314450"/>
                  <a:gd name="connsiteX7" fmla="*/ 947521 w 1076954"/>
                  <a:gd name="connsiteY7" fmla="*/ 1167572 h 1314450"/>
                  <a:gd name="connsiteX8" fmla="*/ 1020536 w 1076954"/>
                  <a:gd name="connsiteY8" fmla="*/ 1118507 h 1314450"/>
                  <a:gd name="connsiteX9" fmla="*/ 1076954 w 1076954"/>
                  <a:gd name="connsiteY9" fmla="*/ 1134102 h 1314450"/>
                  <a:gd name="connsiteX10" fmla="*/ 930729 w 1076954"/>
                  <a:gd name="connsiteY10" fmla="*/ 857250 h 1314450"/>
                  <a:gd name="connsiteX11" fmla="*/ 685800 w 1076954"/>
                  <a:gd name="connsiteY11" fmla="*/ 391886 h 1314450"/>
                  <a:gd name="connsiteX12" fmla="*/ 440872 w 1076954"/>
                  <a:gd name="connsiteY12" fmla="*/ 195943 h 1314450"/>
                  <a:gd name="connsiteX13" fmla="*/ 32657 w 1076954"/>
                  <a:gd name="connsiteY13" fmla="*/ 0 h 1314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076954" h="1314450">
                    <a:moveTo>
                      <a:pt x="32657" y="0"/>
                    </a:moveTo>
                    <a:lnTo>
                      <a:pt x="0" y="391886"/>
                    </a:lnTo>
                    <a:lnTo>
                      <a:pt x="0" y="726622"/>
                    </a:lnTo>
                    <a:lnTo>
                      <a:pt x="57150" y="1012372"/>
                    </a:lnTo>
                    <a:lnTo>
                      <a:pt x="81643" y="1314450"/>
                    </a:lnTo>
                    <a:lnTo>
                      <a:pt x="538843" y="1314450"/>
                    </a:lnTo>
                    <a:lnTo>
                      <a:pt x="759279" y="1257300"/>
                    </a:lnTo>
                    <a:cubicBezTo>
                      <a:pt x="794306" y="1235311"/>
                      <a:pt x="912494" y="1189561"/>
                      <a:pt x="947521" y="1167572"/>
                    </a:cubicBezTo>
                    <a:lnTo>
                      <a:pt x="1020536" y="1118507"/>
                    </a:lnTo>
                    <a:lnTo>
                      <a:pt x="1076954" y="1134102"/>
                    </a:lnTo>
                    <a:lnTo>
                      <a:pt x="930729" y="857250"/>
                    </a:lnTo>
                    <a:lnTo>
                      <a:pt x="685800" y="391886"/>
                    </a:lnTo>
                    <a:lnTo>
                      <a:pt x="440872" y="195943"/>
                    </a:lnTo>
                    <a:lnTo>
                      <a:pt x="32657" y="0"/>
                    </a:lnTo>
                    <a:close/>
                  </a:path>
                </a:pathLst>
              </a:custGeom>
              <a:gradFill>
                <a:gsLst>
                  <a:gs pos="9000">
                    <a:srgbClr val="90B538"/>
                  </a:gs>
                  <a:gs pos="21000">
                    <a:srgbClr val="46B243"/>
                  </a:gs>
                  <a:gs pos="31000">
                    <a:srgbClr val="29B147"/>
                  </a:gs>
                  <a:gs pos="46000">
                    <a:srgbClr val="0DA983"/>
                  </a:gs>
                  <a:gs pos="67000">
                    <a:srgbClr val="089FD3"/>
                  </a:gs>
                  <a:gs pos="81000">
                    <a:srgbClr val="0890CC"/>
                  </a:gs>
                  <a:gs pos="83000">
                    <a:srgbClr val="077DC2"/>
                  </a:gs>
                </a:gsLst>
                <a:lin ang="20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HK" dirty="0"/>
              </a:p>
            </p:txBody>
          </p:sp>
          <p:sp>
            <p:nvSpPr>
              <p:cNvPr id="40" name="Flowchart: Off-page Connector 12">
                <a:extLst>
                  <a:ext uri="{FF2B5EF4-FFF2-40B4-BE49-F238E27FC236}">
                    <a16:creationId xmlns:a16="http://schemas.microsoft.com/office/drawing/2014/main" id="{A81C7CF7-2DD5-4D22-8540-2E117F9159A8}"/>
                  </a:ext>
                </a:extLst>
              </p:cNvPr>
              <p:cNvSpPr/>
              <p:nvPr userDrawn="1"/>
            </p:nvSpPr>
            <p:spPr>
              <a:xfrm>
                <a:off x="6340046" y="1703649"/>
                <a:ext cx="445893" cy="485759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10000 w 10000"/>
                  <a:gd name="connsiteY2" fmla="*/ 8000 h 10000"/>
                  <a:gd name="connsiteX3" fmla="*/ 5000 w 10000"/>
                  <a:gd name="connsiteY3" fmla="*/ 10000 h 10000"/>
                  <a:gd name="connsiteX4" fmla="*/ 0 w 10000"/>
                  <a:gd name="connsiteY4" fmla="*/ 8000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10000 w 10000"/>
                  <a:gd name="connsiteY2" fmla="*/ 8000 h 10000"/>
                  <a:gd name="connsiteX3" fmla="*/ 5000 w 10000"/>
                  <a:gd name="connsiteY3" fmla="*/ 10000 h 10000"/>
                  <a:gd name="connsiteX4" fmla="*/ 1970 w 10000"/>
                  <a:gd name="connsiteY4" fmla="*/ 6383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10000 w 10000"/>
                  <a:gd name="connsiteY2" fmla="*/ 8000 h 10000"/>
                  <a:gd name="connsiteX3" fmla="*/ 5000 w 10000"/>
                  <a:gd name="connsiteY3" fmla="*/ 10000 h 10000"/>
                  <a:gd name="connsiteX4" fmla="*/ 1970 w 10000"/>
                  <a:gd name="connsiteY4" fmla="*/ 6383 h 10000"/>
                  <a:gd name="connsiteX5" fmla="*/ 0 w 10000"/>
                  <a:gd name="connsiteY5" fmla="*/ 0 h 10000"/>
                  <a:gd name="connsiteX0" fmla="*/ 547 w 10547"/>
                  <a:gd name="connsiteY0" fmla="*/ 0 h 10000"/>
                  <a:gd name="connsiteX1" fmla="*/ 10547 w 10547"/>
                  <a:gd name="connsiteY1" fmla="*/ 0 h 10000"/>
                  <a:gd name="connsiteX2" fmla="*/ 10547 w 10547"/>
                  <a:gd name="connsiteY2" fmla="*/ 8000 h 10000"/>
                  <a:gd name="connsiteX3" fmla="*/ 5547 w 10547"/>
                  <a:gd name="connsiteY3" fmla="*/ 10000 h 10000"/>
                  <a:gd name="connsiteX4" fmla="*/ 2517 w 10547"/>
                  <a:gd name="connsiteY4" fmla="*/ 6383 h 10000"/>
                  <a:gd name="connsiteX5" fmla="*/ 1782 w 10547"/>
                  <a:gd name="connsiteY5" fmla="*/ 5146 h 10000"/>
                  <a:gd name="connsiteX6" fmla="*/ 547 w 10547"/>
                  <a:gd name="connsiteY6" fmla="*/ 0 h 10000"/>
                  <a:gd name="connsiteX0" fmla="*/ 547 w 10547"/>
                  <a:gd name="connsiteY0" fmla="*/ 0 h 10000"/>
                  <a:gd name="connsiteX1" fmla="*/ 10547 w 10547"/>
                  <a:gd name="connsiteY1" fmla="*/ 0 h 10000"/>
                  <a:gd name="connsiteX2" fmla="*/ 9234 w 10547"/>
                  <a:gd name="connsiteY2" fmla="*/ 7461 h 10000"/>
                  <a:gd name="connsiteX3" fmla="*/ 5547 w 10547"/>
                  <a:gd name="connsiteY3" fmla="*/ 10000 h 10000"/>
                  <a:gd name="connsiteX4" fmla="*/ 2517 w 10547"/>
                  <a:gd name="connsiteY4" fmla="*/ 6383 h 10000"/>
                  <a:gd name="connsiteX5" fmla="*/ 1782 w 10547"/>
                  <a:gd name="connsiteY5" fmla="*/ 5146 h 10000"/>
                  <a:gd name="connsiteX6" fmla="*/ 547 w 10547"/>
                  <a:gd name="connsiteY6" fmla="*/ 0 h 10000"/>
                  <a:gd name="connsiteX0" fmla="*/ 547 w 11198"/>
                  <a:gd name="connsiteY0" fmla="*/ 0 h 10000"/>
                  <a:gd name="connsiteX1" fmla="*/ 10547 w 11198"/>
                  <a:gd name="connsiteY1" fmla="*/ 0 h 10000"/>
                  <a:gd name="connsiteX2" fmla="*/ 11193 w 11198"/>
                  <a:gd name="connsiteY2" fmla="*/ 2451 h 10000"/>
                  <a:gd name="connsiteX3" fmla="*/ 9234 w 11198"/>
                  <a:gd name="connsiteY3" fmla="*/ 7461 h 10000"/>
                  <a:gd name="connsiteX4" fmla="*/ 5547 w 11198"/>
                  <a:gd name="connsiteY4" fmla="*/ 10000 h 10000"/>
                  <a:gd name="connsiteX5" fmla="*/ 2517 w 11198"/>
                  <a:gd name="connsiteY5" fmla="*/ 6383 h 10000"/>
                  <a:gd name="connsiteX6" fmla="*/ 1782 w 11198"/>
                  <a:gd name="connsiteY6" fmla="*/ 5146 h 10000"/>
                  <a:gd name="connsiteX7" fmla="*/ 547 w 11198"/>
                  <a:gd name="connsiteY7" fmla="*/ 0 h 10000"/>
                  <a:gd name="connsiteX0" fmla="*/ 547 w 11198"/>
                  <a:gd name="connsiteY0" fmla="*/ 0 h 10000"/>
                  <a:gd name="connsiteX1" fmla="*/ 10547 w 11198"/>
                  <a:gd name="connsiteY1" fmla="*/ 0 h 10000"/>
                  <a:gd name="connsiteX2" fmla="*/ 11193 w 11198"/>
                  <a:gd name="connsiteY2" fmla="*/ 2451 h 10000"/>
                  <a:gd name="connsiteX3" fmla="*/ 8796 w 11198"/>
                  <a:gd name="connsiteY3" fmla="*/ 6922 h 10000"/>
                  <a:gd name="connsiteX4" fmla="*/ 5547 w 11198"/>
                  <a:gd name="connsiteY4" fmla="*/ 10000 h 10000"/>
                  <a:gd name="connsiteX5" fmla="*/ 2517 w 11198"/>
                  <a:gd name="connsiteY5" fmla="*/ 6383 h 10000"/>
                  <a:gd name="connsiteX6" fmla="*/ 1782 w 11198"/>
                  <a:gd name="connsiteY6" fmla="*/ 5146 h 10000"/>
                  <a:gd name="connsiteX7" fmla="*/ 547 w 11198"/>
                  <a:gd name="connsiteY7" fmla="*/ 0 h 10000"/>
                  <a:gd name="connsiteX0" fmla="*/ 547 w 10765"/>
                  <a:gd name="connsiteY0" fmla="*/ 0 h 10000"/>
                  <a:gd name="connsiteX1" fmla="*/ 10547 w 10765"/>
                  <a:gd name="connsiteY1" fmla="*/ 0 h 10000"/>
                  <a:gd name="connsiteX2" fmla="*/ 10755 w 10765"/>
                  <a:gd name="connsiteY2" fmla="*/ 2451 h 10000"/>
                  <a:gd name="connsiteX3" fmla="*/ 8796 w 10765"/>
                  <a:gd name="connsiteY3" fmla="*/ 6922 h 10000"/>
                  <a:gd name="connsiteX4" fmla="*/ 5547 w 10765"/>
                  <a:gd name="connsiteY4" fmla="*/ 10000 h 10000"/>
                  <a:gd name="connsiteX5" fmla="*/ 2517 w 10765"/>
                  <a:gd name="connsiteY5" fmla="*/ 6383 h 10000"/>
                  <a:gd name="connsiteX6" fmla="*/ 1782 w 10765"/>
                  <a:gd name="connsiteY6" fmla="*/ 5146 h 10000"/>
                  <a:gd name="connsiteX7" fmla="*/ 547 w 10765"/>
                  <a:gd name="connsiteY7" fmla="*/ 0 h 10000"/>
                  <a:gd name="connsiteX0" fmla="*/ 547 w 10765"/>
                  <a:gd name="connsiteY0" fmla="*/ 0 h 10000"/>
                  <a:gd name="connsiteX1" fmla="*/ 10547 w 10765"/>
                  <a:gd name="connsiteY1" fmla="*/ 0 h 10000"/>
                  <a:gd name="connsiteX2" fmla="*/ 10755 w 10765"/>
                  <a:gd name="connsiteY2" fmla="*/ 2451 h 10000"/>
                  <a:gd name="connsiteX3" fmla="*/ 8796 w 10765"/>
                  <a:gd name="connsiteY3" fmla="*/ 6922 h 10000"/>
                  <a:gd name="connsiteX4" fmla="*/ 5547 w 10765"/>
                  <a:gd name="connsiteY4" fmla="*/ 10000 h 10000"/>
                  <a:gd name="connsiteX5" fmla="*/ 1642 w 10765"/>
                  <a:gd name="connsiteY5" fmla="*/ 7102 h 10000"/>
                  <a:gd name="connsiteX6" fmla="*/ 1782 w 10765"/>
                  <a:gd name="connsiteY6" fmla="*/ 5146 h 10000"/>
                  <a:gd name="connsiteX7" fmla="*/ 547 w 10765"/>
                  <a:gd name="connsiteY7" fmla="*/ 0 h 10000"/>
                  <a:gd name="connsiteX0" fmla="*/ 1000 w 11218"/>
                  <a:gd name="connsiteY0" fmla="*/ 0 h 10000"/>
                  <a:gd name="connsiteX1" fmla="*/ 11000 w 11218"/>
                  <a:gd name="connsiteY1" fmla="*/ 0 h 10000"/>
                  <a:gd name="connsiteX2" fmla="*/ 11208 w 11218"/>
                  <a:gd name="connsiteY2" fmla="*/ 2451 h 10000"/>
                  <a:gd name="connsiteX3" fmla="*/ 9249 w 11218"/>
                  <a:gd name="connsiteY3" fmla="*/ 6922 h 10000"/>
                  <a:gd name="connsiteX4" fmla="*/ 6000 w 11218"/>
                  <a:gd name="connsiteY4" fmla="*/ 10000 h 10000"/>
                  <a:gd name="connsiteX5" fmla="*/ 2095 w 11218"/>
                  <a:gd name="connsiteY5" fmla="*/ 7102 h 10000"/>
                  <a:gd name="connsiteX6" fmla="*/ 484 w 11218"/>
                  <a:gd name="connsiteY6" fmla="*/ 4966 h 10000"/>
                  <a:gd name="connsiteX7" fmla="*/ 1000 w 11218"/>
                  <a:gd name="connsiteY7" fmla="*/ 0 h 10000"/>
                  <a:gd name="connsiteX0" fmla="*/ 1000 w 11219"/>
                  <a:gd name="connsiteY0" fmla="*/ 0 h 10000"/>
                  <a:gd name="connsiteX1" fmla="*/ 11000 w 11219"/>
                  <a:gd name="connsiteY1" fmla="*/ 0 h 10000"/>
                  <a:gd name="connsiteX2" fmla="*/ 11208 w 11219"/>
                  <a:gd name="connsiteY2" fmla="*/ 2451 h 10000"/>
                  <a:gd name="connsiteX3" fmla="*/ 11219 w 11219"/>
                  <a:gd name="connsiteY3" fmla="*/ 6922 h 10000"/>
                  <a:gd name="connsiteX4" fmla="*/ 6000 w 11219"/>
                  <a:gd name="connsiteY4" fmla="*/ 10000 h 10000"/>
                  <a:gd name="connsiteX5" fmla="*/ 2095 w 11219"/>
                  <a:gd name="connsiteY5" fmla="*/ 7102 h 10000"/>
                  <a:gd name="connsiteX6" fmla="*/ 484 w 11219"/>
                  <a:gd name="connsiteY6" fmla="*/ 4966 h 10000"/>
                  <a:gd name="connsiteX7" fmla="*/ 1000 w 11219"/>
                  <a:gd name="connsiteY7" fmla="*/ 0 h 10000"/>
                  <a:gd name="connsiteX0" fmla="*/ 1000 w 11869"/>
                  <a:gd name="connsiteY0" fmla="*/ 0 h 10000"/>
                  <a:gd name="connsiteX1" fmla="*/ 11000 w 11869"/>
                  <a:gd name="connsiteY1" fmla="*/ 0 h 10000"/>
                  <a:gd name="connsiteX2" fmla="*/ 11865 w 11869"/>
                  <a:gd name="connsiteY2" fmla="*/ 2631 h 10000"/>
                  <a:gd name="connsiteX3" fmla="*/ 11219 w 11869"/>
                  <a:gd name="connsiteY3" fmla="*/ 6922 h 10000"/>
                  <a:gd name="connsiteX4" fmla="*/ 6000 w 11869"/>
                  <a:gd name="connsiteY4" fmla="*/ 10000 h 10000"/>
                  <a:gd name="connsiteX5" fmla="*/ 2095 w 11869"/>
                  <a:gd name="connsiteY5" fmla="*/ 7102 h 10000"/>
                  <a:gd name="connsiteX6" fmla="*/ 484 w 11869"/>
                  <a:gd name="connsiteY6" fmla="*/ 4966 h 10000"/>
                  <a:gd name="connsiteX7" fmla="*/ 1000 w 11869"/>
                  <a:gd name="connsiteY7" fmla="*/ 0 h 10000"/>
                  <a:gd name="connsiteX0" fmla="*/ 1000 w 11869"/>
                  <a:gd name="connsiteY0" fmla="*/ 0 h 10000"/>
                  <a:gd name="connsiteX1" fmla="*/ 11000 w 11869"/>
                  <a:gd name="connsiteY1" fmla="*/ 0 h 10000"/>
                  <a:gd name="connsiteX2" fmla="*/ 11865 w 11869"/>
                  <a:gd name="connsiteY2" fmla="*/ 2631 h 10000"/>
                  <a:gd name="connsiteX3" fmla="*/ 11219 w 11869"/>
                  <a:gd name="connsiteY3" fmla="*/ 6922 h 10000"/>
                  <a:gd name="connsiteX4" fmla="*/ 6000 w 11869"/>
                  <a:gd name="connsiteY4" fmla="*/ 10000 h 10000"/>
                  <a:gd name="connsiteX5" fmla="*/ 2095 w 11869"/>
                  <a:gd name="connsiteY5" fmla="*/ 7102 h 10000"/>
                  <a:gd name="connsiteX6" fmla="*/ 484 w 11869"/>
                  <a:gd name="connsiteY6" fmla="*/ 4966 h 10000"/>
                  <a:gd name="connsiteX7" fmla="*/ 1000 w 11869"/>
                  <a:gd name="connsiteY7" fmla="*/ 0 h 10000"/>
                  <a:gd name="connsiteX0" fmla="*/ 1000 w 11869"/>
                  <a:gd name="connsiteY0" fmla="*/ 0 h 10000"/>
                  <a:gd name="connsiteX1" fmla="*/ 11000 w 11869"/>
                  <a:gd name="connsiteY1" fmla="*/ 0 h 10000"/>
                  <a:gd name="connsiteX2" fmla="*/ 11865 w 11869"/>
                  <a:gd name="connsiteY2" fmla="*/ 2631 h 10000"/>
                  <a:gd name="connsiteX3" fmla="*/ 11219 w 11869"/>
                  <a:gd name="connsiteY3" fmla="*/ 6922 h 10000"/>
                  <a:gd name="connsiteX4" fmla="*/ 6000 w 11869"/>
                  <a:gd name="connsiteY4" fmla="*/ 10000 h 10000"/>
                  <a:gd name="connsiteX5" fmla="*/ 3310 w 11869"/>
                  <a:gd name="connsiteY5" fmla="*/ 9202 h 10000"/>
                  <a:gd name="connsiteX6" fmla="*/ 2095 w 11869"/>
                  <a:gd name="connsiteY6" fmla="*/ 7102 h 10000"/>
                  <a:gd name="connsiteX7" fmla="*/ 484 w 11869"/>
                  <a:gd name="connsiteY7" fmla="*/ 4966 h 10000"/>
                  <a:gd name="connsiteX8" fmla="*/ 1000 w 11869"/>
                  <a:gd name="connsiteY8" fmla="*/ 0 h 10000"/>
                  <a:gd name="connsiteX0" fmla="*/ 1000 w 11869"/>
                  <a:gd name="connsiteY0" fmla="*/ 0 h 10399"/>
                  <a:gd name="connsiteX1" fmla="*/ 11000 w 11869"/>
                  <a:gd name="connsiteY1" fmla="*/ 0 h 10399"/>
                  <a:gd name="connsiteX2" fmla="*/ 11865 w 11869"/>
                  <a:gd name="connsiteY2" fmla="*/ 2631 h 10399"/>
                  <a:gd name="connsiteX3" fmla="*/ 11219 w 11869"/>
                  <a:gd name="connsiteY3" fmla="*/ 6922 h 10399"/>
                  <a:gd name="connsiteX4" fmla="*/ 6000 w 11869"/>
                  <a:gd name="connsiteY4" fmla="*/ 10399 h 10399"/>
                  <a:gd name="connsiteX5" fmla="*/ 3310 w 11869"/>
                  <a:gd name="connsiteY5" fmla="*/ 9202 h 10399"/>
                  <a:gd name="connsiteX6" fmla="*/ 2095 w 11869"/>
                  <a:gd name="connsiteY6" fmla="*/ 7102 h 10399"/>
                  <a:gd name="connsiteX7" fmla="*/ 484 w 11869"/>
                  <a:gd name="connsiteY7" fmla="*/ 4966 h 10399"/>
                  <a:gd name="connsiteX8" fmla="*/ 1000 w 11869"/>
                  <a:gd name="connsiteY8" fmla="*/ 0 h 10399"/>
                  <a:gd name="connsiteX0" fmla="*/ 1000 w 11869"/>
                  <a:gd name="connsiteY0" fmla="*/ 0 h 10399"/>
                  <a:gd name="connsiteX1" fmla="*/ 11000 w 11869"/>
                  <a:gd name="connsiteY1" fmla="*/ 0 h 10399"/>
                  <a:gd name="connsiteX2" fmla="*/ 11865 w 11869"/>
                  <a:gd name="connsiteY2" fmla="*/ 2631 h 10399"/>
                  <a:gd name="connsiteX3" fmla="*/ 10976 w 11869"/>
                  <a:gd name="connsiteY3" fmla="*/ 6523 h 10399"/>
                  <a:gd name="connsiteX4" fmla="*/ 6000 w 11869"/>
                  <a:gd name="connsiteY4" fmla="*/ 10399 h 10399"/>
                  <a:gd name="connsiteX5" fmla="*/ 3310 w 11869"/>
                  <a:gd name="connsiteY5" fmla="*/ 9202 h 10399"/>
                  <a:gd name="connsiteX6" fmla="*/ 2095 w 11869"/>
                  <a:gd name="connsiteY6" fmla="*/ 7102 h 10399"/>
                  <a:gd name="connsiteX7" fmla="*/ 484 w 11869"/>
                  <a:gd name="connsiteY7" fmla="*/ 4966 h 10399"/>
                  <a:gd name="connsiteX8" fmla="*/ 1000 w 11869"/>
                  <a:gd name="connsiteY8" fmla="*/ 0 h 10399"/>
                  <a:gd name="connsiteX0" fmla="*/ 1000 w 11869"/>
                  <a:gd name="connsiteY0" fmla="*/ 0 h 10399"/>
                  <a:gd name="connsiteX1" fmla="*/ 11000 w 11869"/>
                  <a:gd name="connsiteY1" fmla="*/ 0 h 10399"/>
                  <a:gd name="connsiteX2" fmla="*/ 11865 w 11869"/>
                  <a:gd name="connsiteY2" fmla="*/ 2631 h 10399"/>
                  <a:gd name="connsiteX3" fmla="*/ 10976 w 11869"/>
                  <a:gd name="connsiteY3" fmla="*/ 6523 h 10399"/>
                  <a:gd name="connsiteX4" fmla="*/ 6000 w 11869"/>
                  <a:gd name="connsiteY4" fmla="*/ 10399 h 10399"/>
                  <a:gd name="connsiteX5" fmla="*/ 3310 w 11869"/>
                  <a:gd name="connsiteY5" fmla="*/ 9202 h 10399"/>
                  <a:gd name="connsiteX6" fmla="*/ 2095 w 11869"/>
                  <a:gd name="connsiteY6" fmla="*/ 7102 h 10399"/>
                  <a:gd name="connsiteX7" fmla="*/ 484 w 11869"/>
                  <a:gd name="connsiteY7" fmla="*/ 4966 h 10399"/>
                  <a:gd name="connsiteX8" fmla="*/ 1000 w 11869"/>
                  <a:gd name="connsiteY8" fmla="*/ 0 h 10399"/>
                  <a:gd name="connsiteX0" fmla="*/ 1000 w 11627"/>
                  <a:gd name="connsiteY0" fmla="*/ 0 h 10399"/>
                  <a:gd name="connsiteX1" fmla="*/ 11000 w 11627"/>
                  <a:gd name="connsiteY1" fmla="*/ 0 h 10399"/>
                  <a:gd name="connsiteX2" fmla="*/ 11622 w 11627"/>
                  <a:gd name="connsiteY2" fmla="*/ 2631 h 10399"/>
                  <a:gd name="connsiteX3" fmla="*/ 10976 w 11627"/>
                  <a:gd name="connsiteY3" fmla="*/ 6523 h 10399"/>
                  <a:gd name="connsiteX4" fmla="*/ 6000 w 11627"/>
                  <a:gd name="connsiteY4" fmla="*/ 10399 h 10399"/>
                  <a:gd name="connsiteX5" fmla="*/ 3310 w 11627"/>
                  <a:gd name="connsiteY5" fmla="*/ 9202 h 10399"/>
                  <a:gd name="connsiteX6" fmla="*/ 2095 w 11627"/>
                  <a:gd name="connsiteY6" fmla="*/ 7102 h 10399"/>
                  <a:gd name="connsiteX7" fmla="*/ 484 w 11627"/>
                  <a:gd name="connsiteY7" fmla="*/ 4966 h 10399"/>
                  <a:gd name="connsiteX8" fmla="*/ 1000 w 11627"/>
                  <a:gd name="connsiteY8" fmla="*/ 0 h 10399"/>
                  <a:gd name="connsiteX0" fmla="*/ 1000 w 11627"/>
                  <a:gd name="connsiteY0" fmla="*/ 0 h 10399"/>
                  <a:gd name="connsiteX1" fmla="*/ 11000 w 11627"/>
                  <a:gd name="connsiteY1" fmla="*/ 0 h 10399"/>
                  <a:gd name="connsiteX2" fmla="*/ 11622 w 11627"/>
                  <a:gd name="connsiteY2" fmla="*/ 2631 h 10399"/>
                  <a:gd name="connsiteX3" fmla="*/ 10976 w 11627"/>
                  <a:gd name="connsiteY3" fmla="*/ 6523 h 10399"/>
                  <a:gd name="connsiteX4" fmla="*/ 8899 w 11627"/>
                  <a:gd name="connsiteY4" fmla="*/ 8005 h 10399"/>
                  <a:gd name="connsiteX5" fmla="*/ 6000 w 11627"/>
                  <a:gd name="connsiteY5" fmla="*/ 10399 h 10399"/>
                  <a:gd name="connsiteX6" fmla="*/ 3310 w 11627"/>
                  <a:gd name="connsiteY6" fmla="*/ 9202 h 10399"/>
                  <a:gd name="connsiteX7" fmla="*/ 2095 w 11627"/>
                  <a:gd name="connsiteY7" fmla="*/ 7102 h 10399"/>
                  <a:gd name="connsiteX8" fmla="*/ 484 w 11627"/>
                  <a:gd name="connsiteY8" fmla="*/ 4966 h 10399"/>
                  <a:gd name="connsiteX9" fmla="*/ 1000 w 11627"/>
                  <a:gd name="connsiteY9" fmla="*/ 0 h 10399"/>
                  <a:gd name="connsiteX0" fmla="*/ 1000 w 11627"/>
                  <a:gd name="connsiteY0" fmla="*/ 0 h 10399"/>
                  <a:gd name="connsiteX1" fmla="*/ 11000 w 11627"/>
                  <a:gd name="connsiteY1" fmla="*/ 0 h 10399"/>
                  <a:gd name="connsiteX2" fmla="*/ 11622 w 11627"/>
                  <a:gd name="connsiteY2" fmla="*/ 2631 h 10399"/>
                  <a:gd name="connsiteX3" fmla="*/ 10976 w 11627"/>
                  <a:gd name="connsiteY3" fmla="*/ 6523 h 10399"/>
                  <a:gd name="connsiteX4" fmla="*/ 8899 w 11627"/>
                  <a:gd name="connsiteY4" fmla="*/ 8005 h 10399"/>
                  <a:gd name="connsiteX5" fmla="*/ 6000 w 11627"/>
                  <a:gd name="connsiteY5" fmla="*/ 10399 h 10399"/>
                  <a:gd name="connsiteX6" fmla="*/ 3310 w 11627"/>
                  <a:gd name="connsiteY6" fmla="*/ 9202 h 10399"/>
                  <a:gd name="connsiteX7" fmla="*/ 1609 w 11627"/>
                  <a:gd name="connsiteY7" fmla="*/ 7501 h 10399"/>
                  <a:gd name="connsiteX8" fmla="*/ 484 w 11627"/>
                  <a:gd name="connsiteY8" fmla="*/ 4966 h 10399"/>
                  <a:gd name="connsiteX9" fmla="*/ 1000 w 11627"/>
                  <a:gd name="connsiteY9" fmla="*/ 0 h 10399"/>
                  <a:gd name="connsiteX0" fmla="*/ 1000 w 11627"/>
                  <a:gd name="connsiteY0" fmla="*/ 0 h 10399"/>
                  <a:gd name="connsiteX1" fmla="*/ 11000 w 11627"/>
                  <a:gd name="connsiteY1" fmla="*/ 0 h 10399"/>
                  <a:gd name="connsiteX2" fmla="*/ 11622 w 11627"/>
                  <a:gd name="connsiteY2" fmla="*/ 2631 h 10399"/>
                  <a:gd name="connsiteX3" fmla="*/ 10976 w 11627"/>
                  <a:gd name="connsiteY3" fmla="*/ 6523 h 10399"/>
                  <a:gd name="connsiteX4" fmla="*/ 9308 w 11627"/>
                  <a:gd name="connsiteY4" fmla="*/ 8509 h 10399"/>
                  <a:gd name="connsiteX5" fmla="*/ 6000 w 11627"/>
                  <a:gd name="connsiteY5" fmla="*/ 10399 h 10399"/>
                  <a:gd name="connsiteX6" fmla="*/ 3310 w 11627"/>
                  <a:gd name="connsiteY6" fmla="*/ 9202 h 10399"/>
                  <a:gd name="connsiteX7" fmla="*/ 1609 w 11627"/>
                  <a:gd name="connsiteY7" fmla="*/ 7501 h 10399"/>
                  <a:gd name="connsiteX8" fmla="*/ 484 w 11627"/>
                  <a:gd name="connsiteY8" fmla="*/ 4966 h 10399"/>
                  <a:gd name="connsiteX9" fmla="*/ 1000 w 11627"/>
                  <a:gd name="connsiteY9" fmla="*/ 0 h 103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627" h="10399">
                    <a:moveTo>
                      <a:pt x="1000" y="0"/>
                    </a:moveTo>
                    <a:lnTo>
                      <a:pt x="11000" y="0"/>
                    </a:lnTo>
                    <a:cubicBezTo>
                      <a:pt x="10923" y="937"/>
                      <a:pt x="11699" y="1694"/>
                      <a:pt x="11622" y="2631"/>
                    </a:cubicBezTo>
                    <a:cubicBezTo>
                      <a:pt x="11626" y="4121"/>
                      <a:pt x="10972" y="5033"/>
                      <a:pt x="10976" y="6523"/>
                    </a:cubicBezTo>
                    <a:cubicBezTo>
                      <a:pt x="10522" y="7419"/>
                      <a:pt x="10137" y="7863"/>
                      <a:pt x="9308" y="8509"/>
                    </a:cubicBezTo>
                    <a:cubicBezTo>
                      <a:pt x="8479" y="9155"/>
                      <a:pt x="6931" y="10200"/>
                      <a:pt x="6000" y="10399"/>
                    </a:cubicBezTo>
                    <a:cubicBezTo>
                      <a:pt x="5184" y="9933"/>
                      <a:pt x="4126" y="9668"/>
                      <a:pt x="3310" y="9202"/>
                    </a:cubicBezTo>
                    <a:lnTo>
                      <a:pt x="1609" y="7501"/>
                    </a:lnTo>
                    <a:cubicBezTo>
                      <a:pt x="799" y="6453"/>
                      <a:pt x="812" y="6030"/>
                      <a:pt x="484" y="4966"/>
                    </a:cubicBezTo>
                    <a:cubicBezTo>
                      <a:pt x="156" y="3902"/>
                      <a:pt x="-643" y="618"/>
                      <a:pt x="1000" y="0"/>
                    </a:cubicBezTo>
                    <a:close/>
                  </a:path>
                </a:pathLst>
              </a:custGeom>
              <a:gradFill>
                <a:gsLst>
                  <a:gs pos="83000">
                    <a:srgbClr val="0898D5"/>
                  </a:gs>
                  <a:gs pos="34000">
                    <a:srgbClr val="EF392F"/>
                  </a:gs>
                  <a:gs pos="38000">
                    <a:srgbClr val="F47B24"/>
                  </a:gs>
                  <a:gs pos="56000">
                    <a:srgbClr val="F3B92A"/>
                  </a:gs>
                  <a:gs pos="48000">
                    <a:srgbClr val="F99E25"/>
                  </a:gs>
                  <a:gs pos="67000">
                    <a:srgbClr val="38B245"/>
                  </a:gs>
                </a:gsLst>
                <a:lin ang="186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HK" dirty="0"/>
              </a:p>
            </p:txBody>
          </p:sp>
        </p:grp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77C40A3E-C502-4644-96D0-41A9EC2AE94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14224" y="2797969"/>
              <a:ext cx="3520732" cy="23957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840061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D3298A0-66B8-4508-8C63-89D9A1D261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5456" y="2977080"/>
            <a:ext cx="427892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HK" sz="2800" b="0" kern="1200" dirty="0">
                <a:solidFill>
                  <a:schemeClr val="tx1"/>
                </a:solidFill>
                <a:latin typeface="Arial Rounded MT Bold" panose="020F070403050403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  <a:endParaRPr lang="en-HK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E3F3EB3-5CB3-462A-85E6-4F0572A242B5}"/>
              </a:ext>
            </a:extLst>
          </p:cNvPr>
          <p:cNvSpPr/>
          <p:nvPr userDrawn="1"/>
        </p:nvSpPr>
        <p:spPr>
          <a:xfrm>
            <a:off x="9109757" y="0"/>
            <a:ext cx="3082243" cy="6868294"/>
          </a:xfrm>
          <a:prstGeom prst="rect">
            <a:avLst/>
          </a:prstGeom>
          <a:solidFill>
            <a:srgbClr val="F794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 dirty="0"/>
          </a:p>
        </p:txBody>
      </p:sp>
      <p:pic>
        <p:nvPicPr>
          <p:cNvPr id="15" name="Image" descr="Image">
            <a:extLst>
              <a:ext uri="{FF2B5EF4-FFF2-40B4-BE49-F238E27FC236}">
                <a16:creationId xmlns:a16="http://schemas.microsoft.com/office/drawing/2014/main" id="{CB280188-75C3-450A-91A3-7FB1E779F2C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87901" y="-10294"/>
            <a:ext cx="3102129" cy="3089176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6B439D77-609F-4F3A-AC9E-F524E231F05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19307" t="12807" b="1429"/>
          <a:stretch/>
        </p:blipFill>
        <p:spPr>
          <a:xfrm rot="12528705">
            <a:off x="8000461" y="2987663"/>
            <a:ext cx="4156640" cy="4312629"/>
          </a:xfrm>
          <a:prstGeom prst="rect">
            <a:avLst/>
          </a:prstGeom>
        </p:spPr>
      </p:pic>
      <p:sp>
        <p:nvSpPr>
          <p:cNvPr id="136" name="Rectangle 135">
            <a:extLst>
              <a:ext uri="{FF2B5EF4-FFF2-40B4-BE49-F238E27FC236}">
                <a16:creationId xmlns:a16="http://schemas.microsoft.com/office/drawing/2014/main" id="{D9160764-5A9A-4C29-B5B1-787FFA7D32C2}"/>
              </a:ext>
            </a:extLst>
          </p:cNvPr>
          <p:cNvSpPr/>
          <p:nvPr userDrawn="1"/>
        </p:nvSpPr>
        <p:spPr>
          <a:xfrm>
            <a:off x="8351421" y="6868295"/>
            <a:ext cx="1309956" cy="144755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767F870-780F-4E33-B540-086A908CF794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390" y="6181706"/>
            <a:ext cx="1875426" cy="55492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6A51B2C-0AD7-46F5-8C9C-00EB8071CE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061"/>
          <a:stretch/>
        </p:blipFill>
        <p:spPr>
          <a:xfrm>
            <a:off x="7922954" y="3551609"/>
            <a:ext cx="4197288" cy="331668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86EA7A1-3D7A-4BAB-A41B-003E0603C9B5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97139">
            <a:off x="8506360" y="1902801"/>
            <a:ext cx="3101501" cy="173297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F5EA551-0CE9-47B8-9C9B-D2A36BF79420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158426"/>
            <a:ext cx="1901258" cy="1114137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872C2EB-BBC1-4731-B960-2F5F1459F4F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A0093D-555B-4C47-A3DE-31055BEE5FF4}" type="slidenum">
              <a:rPr lang="en-HK" smtClean="0"/>
              <a:t>‹#›</a:t>
            </a:fld>
            <a:endParaRPr lang="en-HK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0F9CC75-3B41-4916-80D6-A6E07E20A641}"/>
              </a:ext>
            </a:extLst>
          </p:cNvPr>
          <p:cNvSpPr/>
          <p:nvPr userDrawn="1"/>
        </p:nvSpPr>
        <p:spPr>
          <a:xfrm>
            <a:off x="12193395" y="4435679"/>
            <a:ext cx="433955" cy="1271438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25323428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28B70B-B2A0-407A-8758-9E107096B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5456" y="2977080"/>
            <a:ext cx="427892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HK" sz="2800" b="0" kern="1200" dirty="0">
                <a:solidFill>
                  <a:schemeClr val="tx1"/>
                </a:solidFill>
                <a:latin typeface="Arial Rounded MT Bold" panose="020F070403050403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  <a:endParaRPr lang="en-HK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F1E131B6-3C27-4F46-8C60-39E1CA29D763}"/>
              </a:ext>
            </a:extLst>
          </p:cNvPr>
          <p:cNvGrpSpPr/>
          <p:nvPr userDrawn="1"/>
        </p:nvGrpSpPr>
        <p:grpSpPr>
          <a:xfrm>
            <a:off x="8271954" y="5975"/>
            <a:ext cx="3923180" cy="6859976"/>
            <a:chOff x="8315326" y="-1"/>
            <a:chExt cx="3879462" cy="6858001"/>
          </a:xfrm>
        </p:grpSpPr>
        <p:pic>
          <p:nvPicPr>
            <p:cNvPr id="19" name="Image" descr="Image">
              <a:extLst>
                <a:ext uri="{FF2B5EF4-FFF2-40B4-BE49-F238E27FC236}">
                  <a16:creationId xmlns:a16="http://schemas.microsoft.com/office/drawing/2014/main" id="{4487E606-FD73-424C-9B97-FCFA98E9D66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079345" y="-1"/>
              <a:ext cx="3111266" cy="6858001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20" name="Image" descr="Image">
              <a:extLst>
                <a:ext uri="{FF2B5EF4-FFF2-40B4-BE49-F238E27FC236}">
                  <a16:creationId xmlns:a16="http://schemas.microsoft.com/office/drawing/2014/main" id="{9CD384BA-671B-406F-BD24-6BEFC1830E0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315326" y="0"/>
              <a:ext cx="3879462" cy="3089176"/>
            </a:xfrm>
            <a:prstGeom prst="rect">
              <a:avLst/>
            </a:prstGeom>
            <a:ln w="12700">
              <a:miter lim="400000"/>
            </a:ln>
          </p:spPr>
        </p:pic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97C76945-6B96-4814-AA7B-0CD5DB05AE7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34" b="12537"/>
          <a:stretch/>
        </p:blipFill>
        <p:spPr>
          <a:xfrm>
            <a:off x="8024057" y="2885159"/>
            <a:ext cx="4167944" cy="397284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38F81FA-B311-41EA-8FF0-B4D6019F1B3F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390" y="6181706"/>
            <a:ext cx="1875426" cy="554920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1D39F322-8F92-4202-8FB1-826DAAD71730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006281" y="1141810"/>
            <a:ext cx="3961064" cy="273330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0A0390EC-65A6-41CB-BEAB-A06810EF9A29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158426"/>
            <a:ext cx="1901258" cy="1114137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F6AD7E4-2E41-40AE-A9C7-6F414A58559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A0093D-555B-4C47-A3DE-31055BEE5FF4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13922987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CE5893-FFBF-4F3C-9205-301290910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HK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2F08476-5A99-46CA-A60A-59426FCBA49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A0093D-555B-4C47-A3DE-31055BEE5FF4}" type="slidenum">
              <a:rPr lang="en-HK" smtClean="0"/>
              <a:t>‹#›</a:t>
            </a:fld>
            <a:endParaRPr lang="en-HK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ABB8F3D-DCCA-4B34-ACA8-28F966ED0B03}"/>
              </a:ext>
            </a:extLst>
          </p:cNvPr>
          <p:cNvSpPr/>
          <p:nvPr userDrawn="1"/>
        </p:nvSpPr>
        <p:spPr>
          <a:xfrm>
            <a:off x="9080738" y="7950"/>
            <a:ext cx="3112655" cy="6858001"/>
          </a:xfrm>
          <a:prstGeom prst="rect">
            <a:avLst/>
          </a:prstGeom>
          <a:solidFill>
            <a:srgbClr val="474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 dirty="0"/>
          </a:p>
        </p:txBody>
      </p:sp>
      <p:pic>
        <p:nvPicPr>
          <p:cNvPr id="5" name="Image" descr="Image">
            <a:extLst>
              <a:ext uri="{FF2B5EF4-FFF2-40B4-BE49-F238E27FC236}">
                <a16:creationId xmlns:a16="http://schemas.microsoft.com/office/drawing/2014/main" id="{5597CDCA-5E4A-4090-87CF-285ECD14675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80738" y="0"/>
            <a:ext cx="3115442" cy="3089176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Slide Number Placeholder 2">
            <a:extLst>
              <a:ext uri="{FF2B5EF4-FFF2-40B4-BE49-F238E27FC236}">
                <a16:creationId xmlns:a16="http://schemas.microsoft.com/office/drawing/2014/main" id="{566AD6C4-B62B-4569-A04C-F30C0BA90FEC}"/>
              </a:ext>
            </a:extLst>
          </p:cNvPr>
          <p:cNvSpPr txBox="1">
            <a:spLocks/>
          </p:cNvSpPr>
          <p:nvPr userDrawn="1"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7A0093D-555B-4C47-A3DE-31055BEE5FF4}" type="slidenum">
              <a:rPr lang="en-HK" smtClean="0"/>
              <a:pPr/>
              <a:t>‹#›</a:t>
            </a:fld>
            <a:endParaRPr lang="en-HK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F4EFFB9-12BA-4A9F-9CD5-375BADB72B9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390" y="6181706"/>
            <a:ext cx="1875426" cy="55492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30EDB17-6CE6-4FEB-BCEE-4FE8A9FE722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158426"/>
            <a:ext cx="1901258" cy="1114137"/>
          </a:xfrm>
          <a:prstGeom prst="rect">
            <a:avLst/>
          </a:prstGeom>
        </p:spPr>
      </p:pic>
      <p:sp>
        <p:nvSpPr>
          <p:cNvPr id="6" name="Lightning Bolt 5">
            <a:extLst>
              <a:ext uri="{FF2B5EF4-FFF2-40B4-BE49-F238E27FC236}">
                <a16:creationId xmlns:a16="http://schemas.microsoft.com/office/drawing/2014/main" id="{53A6E7BA-2C99-459F-BBA4-D7AA9B2B1948}"/>
              </a:ext>
            </a:extLst>
          </p:cNvPr>
          <p:cNvSpPr/>
          <p:nvPr userDrawn="1"/>
        </p:nvSpPr>
        <p:spPr>
          <a:xfrm rot="10800000">
            <a:off x="8255479" y="719522"/>
            <a:ext cx="4114798" cy="7334788"/>
          </a:xfrm>
          <a:prstGeom prst="lightningBolt">
            <a:avLst/>
          </a:prstGeom>
          <a:solidFill>
            <a:srgbClr val="FBB2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CEBD4D41-949A-46C8-959C-DB6C4BA7DBD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30292">
            <a:off x="7825383" y="1632343"/>
            <a:ext cx="3139003" cy="1832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2797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5.emf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8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e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emf"/><Relationship Id="rId20" Type="http://schemas.openxmlformats.org/officeDocument/2006/relationships/image" Target="../media/image7.sv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svg"/><Relationship Id="rId23" Type="http://schemas.openxmlformats.org/officeDocument/2006/relationships/image" Target="../media/image10.emf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Relationship Id="rId22" Type="http://schemas.openxmlformats.org/officeDocument/2006/relationships/image" Target="../media/image9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B0C1BC1A-3DE9-49BE-B279-9E5BC4734336}"/>
              </a:ext>
            </a:extLst>
          </p:cNvPr>
          <p:cNvSpPr/>
          <p:nvPr userDrawn="1"/>
        </p:nvSpPr>
        <p:spPr>
          <a:xfrm>
            <a:off x="6553078" y="2568746"/>
            <a:ext cx="5638922" cy="4313540"/>
          </a:xfrm>
          <a:custGeom>
            <a:avLst/>
            <a:gdLst>
              <a:gd name="connsiteX0" fmla="*/ 5218068 w 6548846"/>
              <a:gd name="connsiteY0" fmla="*/ 56 h 5009594"/>
              <a:gd name="connsiteX1" fmla="*/ 5477692 w 6548846"/>
              <a:gd name="connsiteY1" fmla="*/ 10874 h 5009594"/>
              <a:gd name="connsiteX2" fmla="*/ 5660572 w 6548846"/>
              <a:gd name="connsiteY2" fmla="*/ 19582 h 5009594"/>
              <a:gd name="connsiteX3" fmla="*/ 5982789 w 6548846"/>
              <a:gd name="connsiteY3" fmla="*/ 45708 h 5009594"/>
              <a:gd name="connsiteX4" fmla="*/ 6393044 w 6548846"/>
              <a:gd name="connsiteY4" fmla="*/ 119493 h 5009594"/>
              <a:gd name="connsiteX5" fmla="*/ 6539981 w 6548846"/>
              <a:gd name="connsiteY5" fmla="*/ 148463 h 5009594"/>
              <a:gd name="connsiteX6" fmla="*/ 6541773 w 6548846"/>
              <a:gd name="connsiteY6" fmla="*/ 147131 h 5009594"/>
              <a:gd name="connsiteX7" fmla="*/ 6541775 w 6548846"/>
              <a:gd name="connsiteY7" fmla="*/ 148817 h 5009594"/>
              <a:gd name="connsiteX8" fmla="*/ 6548846 w 6548846"/>
              <a:gd name="connsiteY8" fmla="*/ 150211 h 5009594"/>
              <a:gd name="connsiteX9" fmla="*/ 6541785 w 6548846"/>
              <a:gd name="connsiteY9" fmla="*/ 155450 h 5009594"/>
              <a:gd name="connsiteX10" fmla="*/ 6548846 w 6548846"/>
              <a:gd name="connsiteY10" fmla="*/ 5009594 h 5009594"/>
              <a:gd name="connsiteX11" fmla="*/ 0 w 6548846"/>
              <a:gd name="connsiteY11" fmla="*/ 5009594 h 5009594"/>
              <a:gd name="connsiteX12" fmla="*/ 43543 w 6548846"/>
              <a:gd name="connsiteY12" fmla="*/ 4635125 h 5009594"/>
              <a:gd name="connsiteX13" fmla="*/ 87086 w 6548846"/>
              <a:gd name="connsiteY13" fmla="*/ 4382576 h 5009594"/>
              <a:gd name="connsiteX14" fmla="*/ 174172 w 6548846"/>
              <a:gd name="connsiteY14" fmla="*/ 3999399 h 5009594"/>
              <a:gd name="connsiteX15" fmla="*/ 278674 w 6548846"/>
              <a:gd name="connsiteY15" fmla="*/ 3624931 h 5009594"/>
              <a:gd name="connsiteX16" fmla="*/ 400594 w 6548846"/>
              <a:gd name="connsiteY16" fmla="*/ 3328839 h 5009594"/>
              <a:gd name="connsiteX17" fmla="*/ 505097 w 6548846"/>
              <a:gd name="connsiteY17" fmla="*/ 3093708 h 5009594"/>
              <a:gd name="connsiteX18" fmla="*/ 609600 w 6548846"/>
              <a:gd name="connsiteY18" fmla="*/ 2867285 h 5009594"/>
              <a:gd name="connsiteX19" fmla="*/ 757646 w 6548846"/>
              <a:gd name="connsiteY19" fmla="*/ 2614736 h 5009594"/>
              <a:gd name="connsiteX20" fmla="*/ 940526 w 6548846"/>
              <a:gd name="connsiteY20" fmla="*/ 2318645 h 5009594"/>
              <a:gd name="connsiteX21" fmla="*/ 1245326 w 6548846"/>
              <a:gd name="connsiteY21" fmla="*/ 1909342 h 5009594"/>
              <a:gd name="connsiteX22" fmla="*/ 1820092 w 6548846"/>
              <a:gd name="connsiteY22" fmla="*/ 1317159 h 5009594"/>
              <a:gd name="connsiteX23" fmla="*/ 2386149 w 6548846"/>
              <a:gd name="connsiteY23" fmla="*/ 899148 h 5009594"/>
              <a:gd name="connsiteX24" fmla="*/ 2960914 w 6548846"/>
              <a:gd name="connsiteY24" fmla="*/ 559514 h 5009594"/>
              <a:gd name="connsiteX25" fmla="*/ 3605349 w 6548846"/>
              <a:gd name="connsiteY25" fmla="*/ 289548 h 5009594"/>
              <a:gd name="connsiteX26" fmla="*/ 4188823 w 6548846"/>
              <a:gd name="connsiteY26" fmla="*/ 124085 h 5009594"/>
              <a:gd name="connsiteX27" fmla="*/ 4598126 w 6548846"/>
              <a:gd name="connsiteY27" fmla="*/ 54416 h 5009594"/>
              <a:gd name="connsiteX28" fmla="*/ 5111932 w 6548846"/>
              <a:gd name="connsiteY28" fmla="*/ 2165 h 5009594"/>
              <a:gd name="connsiteX29" fmla="*/ 5218068 w 6548846"/>
              <a:gd name="connsiteY29" fmla="*/ 56 h 5009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6548846" h="5009594">
                <a:moveTo>
                  <a:pt x="5218068" y="56"/>
                </a:moveTo>
                <a:cubicBezTo>
                  <a:pt x="5320121" y="805"/>
                  <a:pt x="5409112" y="8697"/>
                  <a:pt x="5477692" y="10874"/>
                </a:cubicBezTo>
                <a:cubicBezTo>
                  <a:pt x="5569132" y="13777"/>
                  <a:pt x="5576389" y="13776"/>
                  <a:pt x="5660572" y="19582"/>
                </a:cubicBezTo>
                <a:cubicBezTo>
                  <a:pt x="5744755" y="25388"/>
                  <a:pt x="5834743" y="23936"/>
                  <a:pt x="5982789" y="45708"/>
                </a:cubicBezTo>
                <a:cubicBezTo>
                  <a:pt x="6093823" y="62036"/>
                  <a:pt x="6239147" y="89387"/>
                  <a:pt x="6393044" y="119493"/>
                </a:cubicBezTo>
                <a:lnTo>
                  <a:pt x="6539981" y="148463"/>
                </a:lnTo>
                <a:lnTo>
                  <a:pt x="6541773" y="147131"/>
                </a:lnTo>
                <a:lnTo>
                  <a:pt x="6541775" y="148817"/>
                </a:lnTo>
                <a:lnTo>
                  <a:pt x="6548846" y="150211"/>
                </a:lnTo>
                <a:lnTo>
                  <a:pt x="6541785" y="155450"/>
                </a:lnTo>
                <a:lnTo>
                  <a:pt x="6548846" y="5009594"/>
                </a:lnTo>
                <a:lnTo>
                  <a:pt x="0" y="5009594"/>
                </a:lnTo>
                <a:cubicBezTo>
                  <a:pt x="14514" y="4874611"/>
                  <a:pt x="29029" y="4739628"/>
                  <a:pt x="43543" y="4635125"/>
                </a:cubicBezTo>
                <a:cubicBezTo>
                  <a:pt x="58057" y="4530622"/>
                  <a:pt x="65315" y="4488530"/>
                  <a:pt x="87086" y="4382576"/>
                </a:cubicBezTo>
                <a:cubicBezTo>
                  <a:pt x="108857" y="4276622"/>
                  <a:pt x="142241" y="4125673"/>
                  <a:pt x="174172" y="3999399"/>
                </a:cubicBezTo>
                <a:cubicBezTo>
                  <a:pt x="206103" y="3873125"/>
                  <a:pt x="240937" y="3736691"/>
                  <a:pt x="278674" y="3624931"/>
                </a:cubicBezTo>
                <a:cubicBezTo>
                  <a:pt x="316411" y="3513171"/>
                  <a:pt x="362857" y="3417376"/>
                  <a:pt x="400594" y="3328839"/>
                </a:cubicBezTo>
                <a:cubicBezTo>
                  <a:pt x="438331" y="3240302"/>
                  <a:pt x="470263" y="3170634"/>
                  <a:pt x="505097" y="3093708"/>
                </a:cubicBezTo>
                <a:cubicBezTo>
                  <a:pt x="539931" y="3016782"/>
                  <a:pt x="567509" y="2947114"/>
                  <a:pt x="609600" y="2867285"/>
                </a:cubicBezTo>
                <a:cubicBezTo>
                  <a:pt x="651691" y="2787456"/>
                  <a:pt x="702492" y="2706176"/>
                  <a:pt x="757646" y="2614736"/>
                </a:cubicBezTo>
                <a:cubicBezTo>
                  <a:pt x="812800" y="2523296"/>
                  <a:pt x="859246" y="2436211"/>
                  <a:pt x="940526" y="2318645"/>
                </a:cubicBezTo>
                <a:cubicBezTo>
                  <a:pt x="1021806" y="2201079"/>
                  <a:pt x="1098732" y="2076256"/>
                  <a:pt x="1245326" y="1909342"/>
                </a:cubicBezTo>
                <a:cubicBezTo>
                  <a:pt x="1391920" y="1742428"/>
                  <a:pt x="1629955" y="1485525"/>
                  <a:pt x="1820092" y="1317159"/>
                </a:cubicBezTo>
                <a:cubicBezTo>
                  <a:pt x="2010229" y="1148793"/>
                  <a:pt x="2196012" y="1025422"/>
                  <a:pt x="2386149" y="899148"/>
                </a:cubicBezTo>
                <a:cubicBezTo>
                  <a:pt x="2576286" y="772874"/>
                  <a:pt x="2757714" y="661114"/>
                  <a:pt x="2960914" y="559514"/>
                </a:cubicBezTo>
                <a:cubicBezTo>
                  <a:pt x="3164114" y="457914"/>
                  <a:pt x="3400697" y="362120"/>
                  <a:pt x="3605349" y="289548"/>
                </a:cubicBezTo>
                <a:cubicBezTo>
                  <a:pt x="3810001" y="216976"/>
                  <a:pt x="4023360" y="163274"/>
                  <a:pt x="4188823" y="124085"/>
                </a:cubicBezTo>
                <a:cubicBezTo>
                  <a:pt x="4354286" y="84896"/>
                  <a:pt x="4444275" y="74736"/>
                  <a:pt x="4598126" y="54416"/>
                </a:cubicBezTo>
                <a:cubicBezTo>
                  <a:pt x="4751977" y="34096"/>
                  <a:pt x="4965338" y="9422"/>
                  <a:pt x="5111932" y="2165"/>
                </a:cubicBezTo>
                <a:cubicBezTo>
                  <a:pt x="5148581" y="351"/>
                  <a:pt x="5184050" y="-193"/>
                  <a:pt x="5218068" y="56"/>
                </a:cubicBezTo>
                <a:close/>
              </a:path>
            </a:pathLst>
          </a:custGeom>
          <a:gradFill>
            <a:gsLst>
              <a:gs pos="0">
                <a:srgbClr val="F58722"/>
              </a:gs>
              <a:gs pos="26000">
                <a:srgbClr val="F68F23"/>
              </a:gs>
              <a:gs pos="53000">
                <a:srgbClr val="FAA525"/>
              </a:gs>
              <a:gs pos="78000">
                <a:srgbClr val="FDB527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HK"/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D20C4170-E4B4-4E38-90D4-6AEEA8FC6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5456" y="2977080"/>
            <a:ext cx="427892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HK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6C50A2CA-047B-4D3D-A222-C61DBB4AE2A3}"/>
              </a:ext>
            </a:extLst>
          </p:cNvPr>
          <p:cNvSpPr txBox="1">
            <a:spLocks/>
          </p:cNvSpPr>
          <p:nvPr userDrawn="1"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7A0093D-555B-4C47-A3DE-31055BEE5FF4}" type="slidenum">
              <a:rPr lang="en-HK" smtClean="0"/>
              <a:pPr/>
              <a:t>‹#›</a:t>
            </a:fld>
            <a:endParaRPr lang="en-HK"/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846B37AA-B6FC-410A-AED6-B23E637F5B39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79391" y="6108970"/>
            <a:ext cx="2852250" cy="67730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D75DFBA-8079-45B7-B258-AADFD670A8A8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391" y="100239"/>
            <a:ext cx="1915897" cy="580669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7DC04A8E-E236-4D01-B288-3062BF816A98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158426"/>
            <a:ext cx="1901258" cy="1114137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40EDF534-F46E-4820-82E7-AD39D6EC4555}"/>
              </a:ext>
            </a:extLst>
          </p:cNvPr>
          <p:cNvGrpSpPr/>
          <p:nvPr userDrawn="1"/>
        </p:nvGrpSpPr>
        <p:grpSpPr>
          <a:xfrm>
            <a:off x="7496256" y="2364523"/>
            <a:ext cx="3961388" cy="2695644"/>
            <a:chOff x="8114224" y="2797969"/>
            <a:chExt cx="3520732" cy="2395784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8BF583EA-0684-4F74-B0EF-A80F8D7224D7}"/>
                </a:ext>
              </a:extLst>
            </p:cNvPr>
            <p:cNvGrpSpPr/>
            <p:nvPr userDrawn="1"/>
          </p:nvGrpSpPr>
          <p:grpSpPr>
            <a:xfrm>
              <a:off x="8176185" y="4063680"/>
              <a:ext cx="3314999" cy="866913"/>
              <a:chOff x="3609585" y="1703649"/>
              <a:chExt cx="3887036" cy="1016508"/>
            </a:xfrm>
          </p:grpSpPr>
          <p:sp>
            <p:nvSpPr>
              <p:cNvPr id="26" name="Rectangle 3">
                <a:extLst>
                  <a:ext uri="{FF2B5EF4-FFF2-40B4-BE49-F238E27FC236}">
                    <a16:creationId xmlns:a16="http://schemas.microsoft.com/office/drawing/2014/main" id="{AD83EC71-5538-41A6-A463-27700751A74C}"/>
                  </a:ext>
                </a:extLst>
              </p:cNvPr>
              <p:cNvSpPr/>
              <p:nvPr userDrawn="1"/>
            </p:nvSpPr>
            <p:spPr>
              <a:xfrm>
                <a:off x="3609585" y="1738018"/>
                <a:ext cx="818571" cy="977766"/>
              </a:xfrm>
              <a:custGeom>
                <a:avLst/>
                <a:gdLst>
                  <a:gd name="connsiteX0" fmla="*/ 0 w 1750302"/>
                  <a:gd name="connsiteY0" fmla="*/ 0 h 992038"/>
                  <a:gd name="connsiteX1" fmla="*/ 1750302 w 1750302"/>
                  <a:gd name="connsiteY1" fmla="*/ 0 h 992038"/>
                  <a:gd name="connsiteX2" fmla="*/ 1750302 w 1750302"/>
                  <a:gd name="connsiteY2" fmla="*/ 992038 h 992038"/>
                  <a:gd name="connsiteX3" fmla="*/ 0 w 1750302"/>
                  <a:gd name="connsiteY3" fmla="*/ 992038 h 992038"/>
                  <a:gd name="connsiteX4" fmla="*/ 0 w 1750302"/>
                  <a:gd name="connsiteY4" fmla="*/ 0 h 992038"/>
                  <a:gd name="connsiteX0" fmla="*/ 250166 w 1750302"/>
                  <a:gd name="connsiteY0" fmla="*/ 414068 h 992038"/>
                  <a:gd name="connsiteX1" fmla="*/ 1750302 w 1750302"/>
                  <a:gd name="connsiteY1" fmla="*/ 0 h 992038"/>
                  <a:gd name="connsiteX2" fmla="*/ 1750302 w 1750302"/>
                  <a:gd name="connsiteY2" fmla="*/ 992038 h 992038"/>
                  <a:gd name="connsiteX3" fmla="*/ 0 w 1750302"/>
                  <a:gd name="connsiteY3" fmla="*/ 992038 h 992038"/>
                  <a:gd name="connsiteX4" fmla="*/ 250166 w 1750302"/>
                  <a:gd name="connsiteY4" fmla="*/ 414068 h 992038"/>
                  <a:gd name="connsiteX0" fmla="*/ 276045 w 1750302"/>
                  <a:gd name="connsiteY0" fmla="*/ 414068 h 992038"/>
                  <a:gd name="connsiteX1" fmla="*/ 1750302 w 1750302"/>
                  <a:gd name="connsiteY1" fmla="*/ 0 h 992038"/>
                  <a:gd name="connsiteX2" fmla="*/ 1750302 w 1750302"/>
                  <a:gd name="connsiteY2" fmla="*/ 992038 h 992038"/>
                  <a:gd name="connsiteX3" fmla="*/ 0 w 1750302"/>
                  <a:gd name="connsiteY3" fmla="*/ 992038 h 992038"/>
                  <a:gd name="connsiteX4" fmla="*/ 276045 w 1750302"/>
                  <a:gd name="connsiteY4" fmla="*/ 414068 h 992038"/>
                  <a:gd name="connsiteX0" fmla="*/ 285670 w 1750302"/>
                  <a:gd name="connsiteY0" fmla="*/ 385192 h 992038"/>
                  <a:gd name="connsiteX1" fmla="*/ 1750302 w 1750302"/>
                  <a:gd name="connsiteY1" fmla="*/ 0 h 992038"/>
                  <a:gd name="connsiteX2" fmla="*/ 1750302 w 1750302"/>
                  <a:gd name="connsiteY2" fmla="*/ 992038 h 992038"/>
                  <a:gd name="connsiteX3" fmla="*/ 0 w 1750302"/>
                  <a:gd name="connsiteY3" fmla="*/ 992038 h 992038"/>
                  <a:gd name="connsiteX4" fmla="*/ 285670 w 1750302"/>
                  <a:gd name="connsiteY4" fmla="*/ 385192 h 992038"/>
                  <a:gd name="connsiteX0" fmla="*/ 285670 w 1750302"/>
                  <a:gd name="connsiteY0" fmla="*/ 385192 h 992038"/>
                  <a:gd name="connsiteX1" fmla="*/ 447650 w 1750302"/>
                  <a:gd name="connsiteY1" fmla="*/ 250215 h 992038"/>
                  <a:gd name="connsiteX2" fmla="*/ 1750302 w 1750302"/>
                  <a:gd name="connsiteY2" fmla="*/ 0 h 992038"/>
                  <a:gd name="connsiteX3" fmla="*/ 1750302 w 1750302"/>
                  <a:gd name="connsiteY3" fmla="*/ 992038 h 992038"/>
                  <a:gd name="connsiteX4" fmla="*/ 0 w 1750302"/>
                  <a:gd name="connsiteY4" fmla="*/ 992038 h 992038"/>
                  <a:gd name="connsiteX5" fmla="*/ 285670 w 1750302"/>
                  <a:gd name="connsiteY5" fmla="*/ 385192 h 992038"/>
                  <a:gd name="connsiteX0" fmla="*/ 285670 w 1750302"/>
                  <a:gd name="connsiteY0" fmla="*/ 385192 h 992038"/>
                  <a:gd name="connsiteX1" fmla="*/ 447650 w 1750302"/>
                  <a:gd name="connsiteY1" fmla="*/ 250215 h 992038"/>
                  <a:gd name="connsiteX2" fmla="*/ 688282 w 1750302"/>
                  <a:gd name="connsiteY2" fmla="*/ 48085 h 992038"/>
                  <a:gd name="connsiteX3" fmla="*/ 1750302 w 1750302"/>
                  <a:gd name="connsiteY3" fmla="*/ 0 h 992038"/>
                  <a:gd name="connsiteX4" fmla="*/ 1750302 w 1750302"/>
                  <a:gd name="connsiteY4" fmla="*/ 992038 h 992038"/>
                  <a:gd name="connsiteX5" fmla="*/ 0 w 1750302"/>
                  <a:gd name="connsiteY5" fmla="*/ 992038 h 992038"/>
                  <a:gd name="connsiteX6" fmla="*/ 285670 w 1750302"/>
                  <a:gd name="connsiteY6" fmla="*/ 385192 h 992038"/>
                  <a:gd name="connsiteX0" fmla="*/ 285670 w 1750302"/>
                  <a:gd name="connsiteY0" fmla="*/ 385192 h 992038"/>
                  <a:gd name="connsiteX1" fmla="*/ 447650 w 1750302"/>
                  <a:gd name="connsiteY1" fmla="*/ 250215 h 992038"/>
                  <a:gd name="connsiteX2" fmla="*/ 688282 w 1750302"/>
                  <a:gd name="connsiteY2" fmla="*/ 48085 h 992038"/>
                  <a:gd name="connsiteX3" fmla="*/ 1135434 w 1750302"/>
                  <a:gd name="connsiteY3" fmla="*/ 47531 h 992038"/>
                  <a:gd name="connsiteX4" fmla="*/ 1750302 w 1750302"/>
                  <a:gd name="connsiteY4" fmla="*/ 0 h 992038"/>
                  <a:gd name="connsiteX5" fmla="*/ 1750302 w 1750302"/>
                  <a:gd name="connsiteY5" fmla="*/ 992038 h 992038"/>
                  <a:gd name="connsiteX6" fmla="*/ 0 w 1750302"/>
                  <a:gd name="connsiteY6" fmla="*/ 992038 h 992038"/>
                  <a:gd name="connsiteX7" fmla="*/ 285670 w 1750302"/>
                  <a:gd name="connsiteY7" fmla="*/ 385192 h 992038"/>
                  <a:gd name="connsiteX0" fmla="*/ 285670 w 1750302"/>
                  <a:gd name="connsiteY0" fmla="*/ 385192 h 992038"/>
                  <a:gd name="connsiteX1" fmla="*/ 447650 w 1750302"/>
                  <a:gd name="connsiteY1" fmla="*/ 250215 h 992038"/>
                  <a:gd name="connsiteX2" fmla="*/ 688282 w 1750302"/>
                  <a:gd name="connsiteY2" fmla="*/ 48085 h 992038"/>
                  <a:gd name="connsiteX3" fmla="*/ 1135434 w 1750302"/>
                  <a:gd name="connsiteY3" fmla="*/ 47531 h 992038"/>
                  <a:gd name="connsiteX4" fmla="*/ 1750302 w 1750302"/>
                  <a:gd name="connsiteY4" fmla="*/ 0 h 992038"/>
                  <a:gd name="connsiteX5" fmla="*/ 1750302 w 1750302"/>
                  <a:gd name="connsiteY5" fmla="*/ 992038 h 992038"/>
                  <a:gd name="connsiteX6" fmla="*/ 0 w 1750302"/>
                  <a:gd name="connsiteY6" fmla="*/ 992038 h 992038"/>
                  <a:gd name="connsiteX7" fmla="*/ 285670 w 1750302"/>
                  <a:gd name="connsiteY7" fmla="*/ 385192 h 992038"/>
                  <a:gd name="connsiteX0" fmla="*/ 285670 w 1750302"/>
                  <a:gd name="connsiteY0" fmla="*/ 337661 h 944507"/>
                  <a:gd name="connsiteX1" fmla="*/ 447650 w 1750302"/>
                  <a:gd name="connsiteY1" fmla="*/ 202684 h 944507"/>
                  <a:gd name="connsiteX2" fmla="*/ 688282 w 1750302"/>
                  <a:gd name="connsiteY2" fmla="*/ 554 h 944507"/>
                  <a:gd name="connsiteX3" fmla="*/ 1135434 w 1750302"/>
                  <a:gd name="connsiteY3" fmla="*/ 0 h 944507"/>
                  <a:gd name="connsiteX4" fmla="*/ 1702175 w 1750302"/>
                  <a:gd name="connsiteY4" fmla="*/ 298979 h 944507"/>
                  <a:gd name="connsiteX5" fmla="*/ 1750302 w 1750302"/>
                  <a:gd name="connsiteY5" fmla="*/ 944507 h 944507"/>
                  <a:gd name="connsiteX6" fmla="*/ 0 w 1750302"/>
                  <a:gd name="connsiteY6" fmla="*/ 944507 h 944507"/>
                  <a:gd name="connsiteX7" fmla="*/ 285670 w 1750302"/>
                  <a:gd name="connsiteY7" fmla="*/ 337661 h 944507"/>
                  <a:gd name="connsiteX0" fmla="*/ 285670 w 1750302"/>
                  <a:gd name="connsiteY0" fmla="*/ 337661 h 944507"/>
                  <a:gd name="connsiteX1" fmla="*/ 447650 w 1750302"/>
                  <a:gd name="connsiteY1" fmla="*/ 202684 h 944507"/>
                  <a:gd name="connsiteX2" fmla="*/ 688282 w 1750302"/>
                  <a:gd name="connsiteY2" fmla="*/ 554 h 944507"/>
                  <a:gd name="connsiteX3" fmla="*/ 1135434 w 1750302"/>
                  <a:gd name="connsiteY3" fmla="*/ 0 h 944507"/>
                  <a:gd name="connsiteX4" fmla="*/ 1702175 w 1750302"/>
                  <a:gd name="connsiteY4" fmla="*/ 347105 h 944507"/>
                  <a:gd name="connsiteX5" fmla="*/ 1750302 w 1750302"/>
                  <a:gd name="connsiteY5" fmla="*/ 944507 h 944507"/>
                  <a:gd name="connsiteX6" fmla="*/ 0 w 1750302"/>
                  <a:gd name="connsiteY6" fmla="*/ 944507 h 944507"/>
                  <a:gd name="connsiteX7" fmla="*/ 285670 w 1750302"/>
                  <a:gd name="connsiteY7" fmla="*/ 337661 h 944507"/>
                  <a:gd name="connsiteX0" fmla="*/ 285670 w 1750302"/>
                  <a:gd name="connsiteY0" fmla="*/ 337661 h 944507"/>
                  <a:gd name="connsiteX1" fmla="*/ 447650 w 1750302"/>
                  <a:gd name="connsiteY1" fmla="*/ 202684 h 944507"/>
                  <a:gd name="connsiteX2" fmla="*/ 688282 w 1750302"/>
                  <a:gd name="connsiteY2" fmla="*/ 554 h 944507"/>
                  <a:gd name="connsiteX3" fmla="*/ 1135434 w 1750302"/>
                  <a:gd name="connsiteY3" fmla="*/ 0 h 944507"/>
                  <a:gd name="connsiteX4" fmla="*/ 1702175 w 1750302"/>
                  <a:gd name="connsiteY4" fmla="*/ 347105 h 944507"/>
                  <a:gd name="connsiteX5" fmla="*/ 1750302 w 1750302"/>
                  <a:gd name="connsiteY5" fmla="*/ 944507 h 944507"/>
                  <a:gd name="connsiteX6" fmla="*/ 0 w 1750302"/>
                  <a:gd name="connsiteY6" fmla="*/ 944507 h 944507"/>
                  <a:gd name="connsiteX7" fmla="*/ 285670 w 1750302"/>
                  <a:gd name="connsiteY7" fmla="*/ 337661 h 944507"/>
                  <a:gd name="connsiteX0" fmla="*/ 285670 w 1750302"/>
                  <a:gd name="connsiteY0" fmla="*/ 337661 h 944507"/>
                  <a:gd name="connsiteX1" fmla="*/ 447650 w 1750302"/>
                  <a:gd name="connsiteY1" fmla="*/ 202684 h 944507"/>
                  <a:gd name="connsiteX2" fmla="*/ 688282 w 1750302"/>
                  <a:gd name="connsiteY2" fmla="*/ 554 h 944507"/>
                  <a:gd name="connsiteX3" fmla="*/ 1135434 w 1750302"/>
                  <a:gd name="connsiteY3" fmla="*/ 0 h 944507"/>
                  <a:gd name="connsiteX4" fmla="*/ 1702175 w 1750302"/>
                  <a:gd name="connsiteY4" fmla="*/ 347105 h 944507"/>
                  <a:gd name="connsiteX5" fmla="*/ 1750302 w 1750302"/>
                  <a:gd name="connsiteY5" fmla="*/ 944507 h 944507"/>
                  <a:gd name="connsiteX6" fmla="*/ 0 w 1750302"/>
                  <a:gd name="connsiteY6" fmla="*/ 944507 h 944507"/>
                  <a:gd name="connsiteX7" fmla="*/ 285670 w 1750302"/>
                  <a:gd name="connsiteY7" fmla="*/ 337661 h 944507"/>
                  <a:gd name="connsiteX0" fmla="*/ 285670 w 1750302"/>
                  <a:gd name="connsiteY0" fmla="*/ 337661 h 944507"/>
                  <a:gd name="connsiteX1" fmla="*/ 447650 w 1750302"/>
                  <a:gd name="connsiteY1" fmla="*/ 202684 h 944507"/>
                  <a:gd name="connsiteX2" fmla="*/ 688282 w 1750302"/>
                  <a:gd name="connsiteY2" fmla="*/ 554 h 944507"/>
                  <a:gd name="connsiteX3" fmla="*/ 1135434 w 1750302"/>
                  <a:gd name="connsiteY3" fmla="*/ 0 h 944507"/>
                  <a:gd name="connsiteX4" fmla="*/ 1740676 w 1750302"/>
                  <a:gd name="connsiteY4" fmla="*/ 356731 h 944507"/>
                  <a:gd name="connsiteX5" fmla="*/ 1750302 w 1750302"/>
                  <a:gd name="connsiteY5" fmla="*/ 944507 h 944507"/>
                  <a:gd name="connsiteX6" fmla="*/ 0 w 1750302"/>
                  <a:gd name="connsiteY6" fmla="*/ 944507 h 944507"/>
                  <a:gd name="connsiteX7" fmla="*/ 285670 w 1750302"/>
                  <a:gd name="connsiteY7" fmla="*/ 337661 h 944507"/>
                  <a:gd name="connsiteX0" fmla="*/ 285670 w 1750302"/>
                  <a:gd name="connsiteY0" fmla="*/ 337661 h 944507"/>
                  <a:gd name="connsiteX1" fmla="*/ 447650 w 1750302"/>
                  <a:gd name="connsiteY1" fmla="*/ 202684 h 944507"/>
                  <a:gd name="connsiteX2" fmla="*/ 688282 w 1750302"/>
                  <a:gd name="connsiteY2" fmla="*/ 554 h 944507"/>
                  <a:gd name="connsiteX3" fmla="*/ 1135434 w 1750302"/>
                  <a:gd name="connsiteY3" fmla="*/ 0 h 944507"/>
                  <a:gd name="connsiteX4" fmla="*/ 1702175 w 1750302"/>
                  <a:gd name="connsiteY4" fmla="*/ 366356 h 944507"/>
                  <a:gd name="connsiteX5" fmla="*/ 1750302 w 1750302"/>
                  <a:gd name="connsiteY5" fmla="*/ 944507 h 944507"/>
                  <a:gd name="connsiteX6" fmla="*/ 0 w 1750302"/>
                  <a:gd name="connsiteY6" fmla="*/ 944507 h 944507"/>
                  <a:gd name="connsiteX7" fmla="*/ 285670 w 1750302"/>
                  <a:gd name="connsiteY7" fmla="*/ 337661 h 944507"/>
                  <a:gd name="connsiteX0" fmla="*/ 285670 w 1750302"/>
                  <a:gd name="connsiteY0" fmla="*/ 337661 h 944507"/>
                  <a:gd name="connsiteX1" fmla="*/ 447650 w 1750302"/>
                  <a:gd name="connsiteY1" fmla="*/ 202684 h 944507"/>
                  <a:gd name="connsiteX2" fmla="*/ 688282 w 1750302"/>
                  <a:gd name="connsiteY2" fmla="*/ 554 h 944507"/>
                  <a:gd name="connsiteX3" fmla="*/ 1135434 w 1750302"/>
                  <a:gd name="connsiteY3" fmla="*/ 0 h 944507"/>
                  <a:gd name="connsiteX4" fmla="*/ 1702175 w 1750302"/>
                  <a:gd name="connsiteY4" fmla="*/ 366356 h 944507"/>
                  <a:gd name="connsiteX5" fmla="*/ 1750302 w 1750302"/>
                  <a:gd name="connsiteY5" fmla="*/ 944507 h 944507"/>
                  <a:gd name="connsiteX6" fmla="*/ 0 w 1750302"/>
                  <a:gd name="connsiteY6" fmla="*/ 944507 h 944507"/>
                  <a:gd name="connsiteX7" fmla="*/ 285670 w 1750302"/>
                  <a:gd name="connsiteY7" fmla="*/ 337661 h 944507"/>
                  <a:gd name="connsiteX0" fmla="*/ 285670 w 1750302"/>
                  <a:gd name="connsiteY0" fmla="*/ 337661 h 944507"/>
                  <a:gd name="connsiteX1" fmla="*/ 447650 w 1750302"/>
                  <a:gd name="connsiteY1" fmla="*/ 202684 h 944507"/>
                  <a:gd name="connsiteX2" fmla="*/ 688282 w 1750302"/>
                  <a:gd name="connsiteY2" fmla="*/ 554 h 944507"/>
                  <a:gd name="connsiteX3" fmla="*/ 1135434 w 1750302"/>
                  <a:gd name="connsiteY3" fmla="*/ 0 h 944507"/>
                  <a:gd name="connsiteX4" fmla="*/ 1673299 w 1750302"/>
                  <a:gd name="connsiteY4" fmla="*/ 356730 h 944507"/>
                  <a:gd name="connsiteX5" fmla="*/ 1750302 w 1750302"/>
                  <a:gd name="connsiteY5" fmla="*/ 944507 h 944507"/>
                  <a:gd name="connsiteX6" fmla="*/ 0 w 1750302"/>
                  <a:gd name="connsiteY6" fmla="*/ 944507 h 944507"/>
                  <a:gd name="connsiteX7" fmla="*/ 285670 w 1750302"/>
                  <a:gd name="connsiteY7" fmla="*/ 337661 h 944507"/>
                  <a:gd name="connsiteX0" fmla="*/ 285670 w 1750302"/>
                  <a:gd name="connsiteY0" fmla="*/ 337661 h 944514"/>
                  <a:gd name="connsiteX1" fmla="*/ 447650 w 1750302"/>
                  <a:gd name="connsiteY1" fmla="*/ 202684 h 944514"/>
                  <a:gd name="connsiteX2" fmla="*/ 688282 w 1750302"/>
                  <a:gd name="connsiteY2" fmla="*/ 554 h 944514"/>
                  <a:gd name="connsiteX3" fmla="*/ 1135434 w 1750302"/>
                  <a:gd name="connsiteY3" fmla="*/ 0 h 944514"/>
                  <a:gd name="connsiteX4" fmla="*/ 1673299 w 1750302"/>
                  <a:gd name="connsiteY4" fmla="*/ 356730 h 944514"/>
                  <a:gd name="connsiteX5" fmla="*/ 1750302 w 1750302"/>
                  <a:gd name="connsiteY5" fmla="*/ 944507 h 944514"/>
                  <a:gd name="connsiteX6" fmla="*/ 268451 w 1750302"/>
                  <a:gd name="connsiteY6" fmla="*/ 857624 h 944514"/>
                  <a:gd name="connsiteX7" fmla="*/ 0 w 1750302"/>
                  <a:gd name="connsiteY7" fmla="*/ 944507 h 944514"/>
                  <a:gd name="connsiteX8" fmla="*/ 285670 w 1750302"/>
                  <a:gd name="connsiteY8" fmla="*/ 337661 h 944514"/>
                  <a:gd name="connsiteX0" fmla="*/ 285670 w 1750302"/>
                  <a:gd name="connsiteY0" fmla="*/ 337661 h 944511"/>
                  <a:gd name="connsiteX1" fmla="*/ 447650 w 1750302"/>
                  <a:gd name="connsiteY1" fmla="*/ 202684 h 944511"/>
                  <a:gd name="connsiteX2" fmla="*/ 688282 w 1750302"/>
                  <a:gd name="connsiteY2" fmla="*/ 554 h 944511"/>
                  <a:gd name="connsiteX3" fmla="*/ 1135434 w 1750302"/>
                  <a:gd name="connsiteY3" fmla="*/ 0 h 944511"/>
                  <a:gd name="connsiteX4" fmla="*/ 1673299 w 1750302"/>
                  <a:gd name="connsiteY4" fmla="*/ 356730 h 944511"/>
                  <a:gd name="connsiteX5" fmla="*/ 1750302 w 1750302"/>
                  <a:gd name="connsiteY5" fmla="*/ 944507 h 944511"/>
                  <a:gd name="connsiteX6" fmla="*/ 268451 w 1750302"/>
                  <a:gd name="connsiteY6" fmla="*/ 857624 h 944511"/>
                  <a:gd name="connsiteX7" fmla="*/ 0 w 1750302"/>
                  <a:gd name="connsiteY7" fmla="*/ 944507 h 944511"/>
                  <a:gd name="connsiteX8" fmla="*/ 285670 w 1750302"/>
                  <a:gd name="connsiteY8" fmla="*/ 337661 h 944511"/>
                  <a:gd name="connsiteX0" fmla="*/ 285670 w 1750302"/>
                  <a:gd name="connsiteY0" fmla="*/ 337661 h 958114"/>
                  <a:gd name="connsiteX1" fmla="*/ 447650 w 1750302"/>
                  <a:gd name="connsiteY1" fmla="*/ 202684 h 958114"/>
                  <a:gd name="connsiteX2" fmla="*/ 688282 w 1750302"/>
                  <a:gd name="connsiteY2" fmla="*/ 554 h 958114"/>
                  <a:gd name="connsiteX3" fmla="*/ 1135434 w 1750302"/>
                  <a:gd name="connsiteY3" fmla="*/ 0 h 958114"/>
                  <a:gd name="connsiteX4" fmla="*/ 1673299 w 1750302"/>
                  <a:gd name="connsiteY4" fmla="*/ 356730 h 958114"/>
                  <a:gd name="connsiteX5" fmla="*/ 1750302 w 1750302"/>
                  <a:gd name="connsiteY5" fmla="*/ 944507 h 958114"/>
                  <a:gd name="connsiteX6" fmla="*/ 709322 w 1750302"/>
                  <a:gd name="connsiteY6" fmla="*/ 686174 h 958114"/>
                  <a:gd name="connsiteX7" fmla="*/ 268451 w 1750302"/>
                  <a:gd name="connsiteY7" fmla="*/ 857624 h 958114"/>
                  <a:gd name="connsiteX8" fmla="*/ 0 w 1750302"/>
                  <a:gd name="connsiteY8" fmla="*/ 944507 h 958114"/>
                  <a:gd name="connsiteX9" fmla="*/ 285670 w 1750302"/>
                  <a:gd name="connsiteY9" fmla="*/ 337661 h 958114"/>
                  <a:gd name="connsiteX0" fmla="*/ 285670 w 1750302"/>
                  <a:gd name="connsiteY0" fmla="*/ 337661 h 967242"/>
                  <a:gd name="connsiteX1" fmla="*/ 447650 w 1750302"/>
                  <a:gd name="connsiteY1" fmla="*/ 202684 h 967242"/>
                  <a:gd name="connsiteX2" fmla="*/ 688282 w 1750302"/>
                  <a:gd name="connsiteY2" fmla="*/ 554 h 967242"/>
                  <a:gd name="connsiteX3" fmla="*/ 1135434 w 1750302"/>
                  <a:gd name="connsiteY3" fmla="*/ 0 h 967242"/>
                  <a:gd name="connsiteX4" fmla="*/ 1673299 w 1750302"/>
                  <a:gd name="connsiteY4" fmla="*/ 356730 h 967242"/>
                  <a:gd name="connsiteX5" fmla="*/ 1750302 w 1750302"/>
                  <a:gd name="connsiteY5" fmla="*/ 944507 h 967242"/>
                  <a:gd name="connsiteX6" fmla="*/ 741979 w 1750302"/>
                  <a:gd name="connsiteY6" fmla="*/ 841295 h 967242"/>
                  <a:gd name="connsiteX7" fmla="*/ 268451 w 1750302"/>
                  <a:gd name="connsiteY7" fmla="*/ 857624 h 967242"/>
                  <a:gd name="connsiteX8" fmla="*/ 0 w 1750302"/>
                  <a:gd name="connsiteY8" fmla="*/ 944507 h 967242"/>
                  <a:gd name="connsiteX9" fmla="*/ 285670 w 1750302"/>
                  <a:gd name="connsiteY9" fmla="*/ 337661 h 967242"/>
                  <a:gd name="connsiteX0" fmla="*/ 285670 w 1750302"/>
                  <a:gd name="connsiteY0" fmla="*/ 337661 h 968003"/>
                  <a:gd name="connsiteX1" fmla="*/ 447650 w 1750302"/>
                  <a:gd name="connsiteY1" fmla="*/ 202684 h 968003"/>
                  <a:gd name="connsiteX2" fmla="*/ 688282 w 1750302"/>
                  <a:gd name="connsiteY2" fmla="*/ 554 h 968003"/>
                  <a:gd name="connsiteX3" fmla="*/ 1135434 w 1750302"/>
                  <a:gd name="connsiteY3" fmla="*/ 0 h 968003"/>
                  <a:gd name="connsiteX4" fmla="*/ 1673299 w 1750302"/>
                  <a:gd name="connsiteY4" fmla="*/ 356730 h 968003"/>
                  <a:gd name="connsiteX5" fmla="*/ 1750302 w 1750302"/>
                  <a:gd name="connsiteY5" fmla="*/ 944507 h 968003"/>
                  <a:gd name="connsiteX6" fmla="*/ 741979 w 1750302"/>
                  <a:gd name="connsiteY6" fmla="*/ 841295 h 968003"/>
                  <a:gd name="connsiteX7" fmla="*/ 268451 w 1750302"/>
                  <a:gd name="connsiteY7" fmla="*/ 857624 h 968003"/>
                  <a:gd name="connsiteX8" fmla="*/ 0 w 1750302"/>
                  <a:gd name="connsiteY8" fmla="*/ 944507 h 968003"/>
                  <a:gd name="connsiteX9" fmla="*/ 285670 w 1750302"/>
                  <a:gd name="connsiteY9" fmla="*/ 337661 h 968003"/>
                  <a:gd name="connsiteX0" fmla="*/ 285670 w 1750302"/>
                  <a:gd name="connsiteY0" fmla="*/ 337661 h 968003"/>
                  <a:gd name="connsiteX1" fmla="*/ 447650 w 1750302"/>
                  <a:gd name="connsiteY1" fmla="*/ 202684 h 968003"/>
                  <a:gd name="connsiteX2" fmla="*/ 688282 w 1750302"/>
                  <a:gd name="connsiteY2" fmla="*/ 554 h 968003"/>
                  <a:gd name="connsiteX3" fmla="*/ 1135434 w 1750302"/>
                  <a:gd name="connsiteY3" fmla="*/ 0 h 968003"/>
                  <a:gd name="connsiteX4" fmla="*/ 1673299 w 1750302"/>
                  <a:gd name="connsiteY4" fmla="*/ 356730 h 968003"/>
                  <a:gd name="connsiteX5" fmla="*/ 1750302 w 1750302"/>
                  <a:gd name="connsiteY5" fmla="*/ 944507 h 968003"/>
                  <a:gd name="connsiteX6" fmla="*/ 725650 w 1750302"/>
                  <a:gd name="connsiteY6" fmla="*/ 841295 h 968003"/>
                  <a:gd name="connsiteX7" fmla="*/ 268451 w 1750302"/>
                  <a:gd name="connsiteY7" fmla="*/ 857624 h 968003"/>
                  <a:gd name="connsiteX8" fmla="*/ 0 w 1750302"/>
                  <a:gd name="connsiteY8" fmla="*/ 944507 h 968003"/>
                  <a:gd name="connsiteX9" fmla="*/ 285670 w 1750302"/>
                  <a:gd name="connsiteY9" fmla="*/ 337661 h 968003"/>
                  <a:gd name="connsiteX0" fmla="*/ 285670 w 1750302"/>
                  <a:gd name="connsiteY0" fmla="*/ 337661 h 968003"/>
                  <a:gd name="connsiteX1" fmla="*/ 447650 w 1750302"/>
                  <a:gd name="connsiteY1" fmla="*/ 202684 h 968003"/>
                  <a:gd name="connsiteX2" fmla="*/ 688282 w 1750302"/>
                  <a:gd name="connsiteY2" fmla="*/ 554 h 968003"/>
                  <a:gd name="connsiteX3" fmla="*/ 1135434 w 1750302"/>
                  <a:gd name="connsiteY3" fmla="*/ 0 h 968003"/>
                  <a:gd name="connsiteX4" fmla="*/ 895885 w 1750302"/>
                  <a:gd name="connsiteY4" fmla="*/ 332237 h 968003"/>
                  <a:gd name="connsiteX5" fmla="*/ 1750302 w 1750302"/>
                  <a:gd name="connsiteY5" fmla="*/ 944507 h 968003"/>
                  <a:gd name="connsiteX6" fmla="*/ 725650 w 1750302"/>
                  <a:gd name="connsiteY6" fmla="*/ 841295 h 968003"/>
                  <a:gd name="connsiteX7" fmla="*/ 268451 w 1750302"/>
                  <a:gd name="connsiteY7" fmla="*/ 857624 h 968003"/>
                  <a:gd name="connsiteX8" fmla="*/ 0 w 1750302"/>
                  <a:gd name="connsiteY8" fmla="*/ 944507 h 968003"/>
                  <a:gd name="connsiteX9" fmla="*/ 285670 w 1750302"/>
                  <a:gd name="connsiteY9" fmla="*/ 337661 h 968003"/>
                  <a:gd name="connsiteX0" fmla="*/ 285670 w 1140515"/>
                  <a:gd name="connsiteY0" fmla="*/ 337661 h 944507"/>
                  <a:gd name="connsiteX1" fmla="*/ 447650 w 1140515"/>
                  <a:gd name="connsiteY1" fmla="*/ 202684 h 944507"/>
                  <a:gd name="connsiteX2" fmla="*/ 688282 w 1140515"/>
                  <a:gd name="connsiteY2" fmla="*/ 554 h 944507"/>
                  <a:gd name="connsiteX3" fmla="*/ 1135434 w 1140515"/>
                  <a:gd name="connsiteY3" fmla="*/ 0 h 944507"/>
                  <a:gd name="connsiteX4" fmla="*/ 895885 w 1140515"/>
                  <a:gd name="connsiteY4" fmla="*/ 332237 h 944507"/>
                  <a:gd name="connsiteX5" fmla="*/ 784941 w 1140515"/>
                  <a:gd name="connsiteY5" fmla="*/ 797550 h 944507"/>
                  <a:gd name="connsiteX6" fmla="*/ 725650 w 1140515"/>
                  <a:gd name="connsiteY6" fmla="*/ 841295 h 944507"/>
                  <a:gd name="connsiteX7" fmla="*/ 268451 w 1140515"/>
                  <a:gd name="connsiteY7" fmla="*/ 857624 h 944507"/>
                  <a:gd name="connsiteX8" fmla="*/ 0 w 1140515"/>
                  <a:gd name="connsiteY8" fmla="*/ 944507 h 944507"/>
                  <a:gd name="connsiteX9" fmla="*/ 285670 w 1140515"/>
                  <a:gd name="connsiteY9" fmla="*/ 337661 h 944507"/>
                  <a:gd name="connsiteX0" fmla="*/ 285670 w 1139338"/>
                  <a:gd name="connsiteY0" fmla="*/ 337661 h 944507"/>
                  <a:gd name="connsiteX1" fmla="*/ 447650 w 1139338"/>
                  <a:gd name="connsiteY1" fmla="*/ 202684 h 944507"/>
                  <a:gd name="connsiteX2" fmla="*/ 688282 w 1139338"/>
                  <a:gd name="connsiteY2" fmla="*/ 554 h 944507"/>
                  <a:gd name="connsiteX3" fmla="*/ 1135434 w 1139338"/>
                  <a:gd name="connsiteY3" fmla="*/ 0 h 944507"/>
                  <a:gd name="connsiteX4" fmla="*/ 733567 w 1139338"/>
                  <a:gd name="connsiteY4" fmla="*/ 315909 h 944507"/>
                  <a:gd name="connsiteX5" fmla="*/ 784941 w 1139338"/>
                  <a:gd name="connsiteY5" fmla="*/ 797550 h 944507"/>
                  <a:gd name="connsiteX6" fmla="*/ 725650 w 1139338"/>
                  <a:gd name="connsiteY6" fmla="*/ 841295 h 944507"/>
                  <a:gd name="connsiteX7" fmla="*/ 268451 w 1139338"/>
                  <a:gd name="connsiteY7" fmla="*/ 857624 h 944507"/>
                  <a:gd name="connsiteX8" fmla="*/ 0 w 1139338"/>
                  <a:gd name="connsiteY8" fmla="*/ 944507 h 944507"/>
                  <a:gd name="connsiteX9" fmla="*/ 285670 w 1139338"/>
                  <a:gd name="connsiteY9" fmla="*/ 337661 h 944507"/>
                  <a:gd name="connsiteX0" fmla="*/ 285670 w 919033"/>
                  <a:gd name="connsiteY0" fmla="*/ 337107 h 943953"/>
                  <a:gd name="connsiteX1" fmla="*/ 447650 w 919033"/>
                  <a:gd name="connsiteY1" fmla="*/ 202130 h 943953"/>
                  <a:gd name="connsiteX2" fmla="*/ 688282 w 919033"/>
                  <a:gd name="connsiteY2" fmla="*/ 0 h 943953"/>
                  <a:gd name="connsiteX3" fmla="*/ 913316 w 919033"/>
                  <a:gd name="connsiteY3" fmla="*/ 15775 h 943953"/>
                  <a:gd name="connsiteX4" fmla="*/ 733567 w 919033"/>
                  <a:gd name="connsiteY4" fmla="*/ 315355 h 943953"/>
                  <a:gd name="connsiteX5" fmla="*/ 784941 w 919033"/>
                  <a:gd name="connsiteY5" fmla="*/ 796996 h 943953"/>
                  <a:gd name="connsiteX6" fmla="*/ 725650 w 919033"/>
                  <a:gd name="connsiteY6" fmla="*/ 840741 h 943953"/>
                  <a:gd name="connsiteX7" fmla="*/ 268451 w 919033"/>
                  <a:gd name="connsiteY7" fmla="*/ 857070 h 943953"/>
                  <a:gd name="connsiteX8" fmla="*/ 0 w 919033"/>
                  <a:gd name="connsiteY8" fmla="*/ 943953 h 943953"/>
                  <a:gd name="connsiteX9" fmla="*/ 285670 w 919033"/>
                  <a:gd name="connsiteY9" fmla="*/ 337107 h 943953"/>
                  <a:gd name="connsiteX0" fmla="*/ 285670 w 919034"/>
                  <a:gd name="connsiteY0" fmla="*/ 328943 h 935789"/>
                  <a:gd name="connsiteX1" fmla="*/ 447650 w 919034"/>
                  <a:gd name="connsiteY1" fmla="*/ 193966 h 935789"/>
                  <a:gd name="connsiteX2" fmla="*/ 705368 w 919034"/>
                  <a:gd name="connsiteY2" fmla="*/ 0 h 935789"/>
                  <a:gd name="connsiteX3" fmla="*/ 913316 w 919034"/>
                  <a:gd name="connsiteY3" fmla="*/ 7611 h 935789"/>
                  <a:gd name="connsiteX4" fmla="*/ 733567 w 919034"/>
                  <a:gd name="connsiteY4" fmla="*/ 307191 h 935789"/>
                  <a:gd name="connsiteX5" fmla="*/ 784941 w 919034"/>
                  <a:gd name="connsiteY5" fmla="*/ 788832 h 935789"/>
                  <a:gd name="connsiteX6" fmla="*/ 725650 w 919034"/>
                  <a:gd name="connsiteY6" fmla="*/ 832577 h 935789"/>
                  <a:gd name="connsiteX7" fmla="*/ 268451 w 919034"/>
                  <a:gd name="connsiteY7" fmla="*/ 848906 h 935789"/>
                  <a:gd name="connsiteX8" fmla="*/ 0 w 919034"/>
                  <a:gd name="connsiteY8" fmla="*/ 935789 h 935789"/>
                  <a:gd name="connsiteX9" fmla="*/ 285670 w 919034"/>
                  <a:gd name="connsiteY9" fmla="*/ 328943 h 935789"/>
                  <a:gd name="connsiteX0" fmla="*/ 285670 w 789287"/>
                  <a:gd name="connsiteY0" fmla="*/ 328943 h 935789"/>
                  <a:gd name="connsiteX1" fmla="*/ 447650 w 789287"/>
                  <a:gd name="connsiteY1" fmla="*/ 193966 h 935789"/>
                  <a:gd name="connsiteX2" fmla="*/ 705368 w 789287"/>
                  <a:gd name="connsiteY2" fmla="*/ 0 h 935789"/>
                  <a:gd name="connsiteX3" fmla="*/ 682655 w 789287"/>
                  <a:gd name="connsiteY3" fmla="*/ 15775 h 935789"/>
                  <a:gd name="connsiteX4" fmla="*/ 733567 w 789287"/>
                  <a:gd name="connsiteY4" fmla="*/ 307191 h 935789"/>
                  <a:gd name="connsiteX5" fmla="*/ 784941 w 789287"/>
                  <a:gd name="connsiteY5" fmla="*/ 788832 h 935789"/>
                  <a:gd name="connsiteX6" fmla="*/ 725650 w 789287"/>
                  <a:gd name="connsiteY6" fmla="*/ 832577 h 935789"/>
                  <a:gd name="connsiteX7" fmla="*/ 268451 w 789287"/>
                  <a:gd name="connsiteY7" fmla="*/ 848906 h 935789"/>
                  <a:gd name="connsiteX8" fmla="*/ 0 w 789287"/>
                  <a:gd name="connsiteY8" fmla="*/ 935789 h 935789"/>
                  <a:gd name="connsiteX9" fmla="*/ 285670 w 789287"/>
                  <a:gd name="connsiteY9" fmla="*/ 328943 h 935789"/>
                  <a:gd name="connsiteX0" fmla="*/ 285670 w 789287"/>
                  <a:gd name="connsiteY0" fmla="*/ 328943 h 935789"/>
                  <a:gd name="connsiteX1" fmla="*/ 447650 w 789287"/>
                  <a:gd name="connsiteY1" fmla="*/ 193966 h 935789"/>
                  <a:gd name="connsiteX2" fmla="*/ 705368 w 789287"/>
                  <a:gd name="connsiteY2" fmla="*/ 0 h 935789"/>
                  <a:gd name="connsiteX3" fmla="*/ 682655 w 789287"/>
                  <a:gd name="connsiteY3" fmla="*/ 15775 h 935789"/>
                  <a:gd name="connsiteX4" fmla="*/ 716598 w 789287"/>
                  <a:gd name="connsiteY4" fmla="*/ 203926 h 935789"/>
                  <a:gd name="connsiteX5" fmla="*/ 733567 w 789287"/>
                  <a:gd name="connsiteY5" fmla="*/ 307191 h 935789"/>
                  <a:gd name="connsiteX6" fmla="*/ 784941 w 789287"/>
                  <a:gd name="connsiteY6" fmla="*/ 788832 h 935789"/>
                  <a:gd name="connsiteX7" fmla="*/ 725650 w 789287"/>
                  <a:gd name="connsiteY7" fmla="*/ 832577 h 935789"/>
                  <a:gd name="connsiteX8" fmla="*/ 268451 w 789287"/>
                  <a:gd name="connsiteY8" fmla="*/ 848906 h 935789"/>
                  <a:gd name="connsiteX9" fmla="*/ 0 w 789287"/>
                  <a:gd name="connsiteY9" fmla="*/ 935789 h 935789"/>
                  <a:gd name="connsiteX10" fmla="*/ 285670 w 789287"/>
                  <a:gd name="connsiteY10" fmla="*/ 328943 h 935789"/>
                  <a:gd name="connsiteX0" fmla="*/ 285670 w 789287"/>
                  <a:gd name="connsiteY0" fmla="*/ 328943 h 935789"/>
                  <a:gd name="connsiteX1" fmla="*/ 447650 w 789287"/>
                  <a:gd name="connsiteY1" fmla="*/ 193966 h 935789"/>
                  <a:gd name="connsiteX2" fmla="*/ 705368 w 789287"/>
                  <a:gd name="connsiteY2" fmla="*/ 0 h 935789"/>
                  <a:gd name="connsiteX3" fmla="*/ 682655 w 789287"/>
                  <a:gd name="connsiteY3" fmla="*/ 15775 h 935789"/>
                  <a:gd name="connsiteX4" fmla="*/ 708055 w 789287"/>
                  <a:gd name="connsiteY4" fmla="*/ 73298 h 935789"/>
                  <a:gd name="connsiteX5" fmla="*/ 716598 w 789287"/>
                  <a:gd name="connsiteY5" fmla="*/ 203926 h 935789"/>
                  <a:gd name="connsiteX6" fmla="*/ 733567 w 789287"/>
                  <a:gd name="connsiteY6" fmla="*/ 307191 h 935789"/>
                  <a:gd name="connsiteX7" fmla="*/ 784941 w 789287"/>
                  <a:gd name="connsiteY7" fmla="*/ 788832 h 935789"/>
                  <a:gd name="connsiteX8" fmla="*/ 725650 w 789287"/>
                  <a:gd name="connsiteY8" fmla="*/ 832577 h 935789"/>
                  <a:gd name="connsiteX9" fmla="*/ 268451 w 789287"/>
                  <a:gd name="connsiteY9" fmla="*/ 848906 h 935789"/>
                  <a:gd name="connsiteX10" fmla="*/ 0 w 789287"/>
                  <a:gd name="connsiteY10" fmla="*/ 935789 h 935789"/>
                  <a:gd name="connsiteX11" fmla="*/ 285670 w 789287"/>
                  <a:gd name="connsiteY11" fmla="*/ 328943 h 935789"/>
                  <a:gd name="connsiteX0" fmla="*/ 285670 w 789287"/>
                  <a:gd name="connsiteY0" fmla="*/ 328943 h 935789"/>
                  <a:gd name="connsiteX1" fmla="*/ 437578 w 789287"/>
                  <a:gd name="connsiteY1" fmla="*/ 165091 h 935789"/>
                  <a:gd name="connsiteX2" fmla="*/ 705368 w 789287"/>
                  <a:gd name="connsiteY2" fmla="*/ 0 h 935789"/>
                  <a:gd name="connsiteX3" fmla="*/ 682655 w 789287"/>
                  <a:gd name="connsiteY3" fmla="*/ 15775 h 935789"/>
                  <a:gd name="connsiteX4" fmla="*/ 708055 w 789287"/>
                  <a:gd name="connsiteY4" fmla="*/ 73298 h 935789"/>
                  <a:gd name="connsiteX5" fmla="*/ 716598 w 789287"/>
                  <a:gd name="connsiteY5" fmla="*/ 203926 h 935789"/>
                  <a:gd name="connsiteX6" fmla="*/ 733567 w 789287"/>
                  <a:gd name="connsiteY6" fmla="*/ 307191 h 935789"/>
                  <a:gd name="connsiteX7" fmla="*/ 784941 w 789287"/>
                  <a:gd name="connsiteY7" fmla="*/ 788832 h 935789"/>
                  <a:gd name="connsiteX8" fmla="*/ 725650 w 789287"/>
                  <a:gd name="connsiteY8" fmla="*/ 832577 h 935789"/>
                  <a:gd name="connsiteX9" fmla="*/ 268451 w 789287"/>
                  <a:gd name="connsiteY9" fmla="*/ 848906 h 935789"/>
                  <a:gd name="connsiteX10" fmla="*/ 0 w 789287"/>
                  <a:gd name="connsiteY10" fmla="*/ 935789 h 935789"/>
                  <a:gd name="connsiteX11" fmla="*/ 285670 w 789287"/>
                  <a:gd name="connsiteY11" fmla="*/ 328943 h 935789"/>
                  <a:gd name="connsiteX0" fmla="*/ 285670 w 789287"/>
                  <a:gd name="connsiteY0" fmla="*/ 328943 h 935789"/>
                  <a:gd name="connsiteX1" fmla="*/ 437578 w 789287"/>
                  <a:gd name="connsiteY1" fmla="*/ 165091 h 935789"/>
                  <a:gd name="connsiteX2" fmla="*/ 705368 w 789287"/>
                  <a:gd name="connsiteY2" fmla="*/ 0 h 935789"/>
                  <a:gd name="connsiteX3" fmla="*/ 682655 w 789287"/>
                  <a:gd name="connsiteY3" fmla="*/ 15775 h 935789"/>
                  <a:gd name="connsiteX4" fmla="*/ 708055 w 789287"/>
                  <a:gd name="connsiteY4" fmla="*/ 73298 h 935789"/>
                  <a:gd name="connsiteX5" fmla="*/ 716598 w 789287"/>
                  <a:gd name="connsiteY5" fmla="*/ 203926 h 935789"/>
                  <a:gd name="connsiteX6" fmla="*/ 733567 w 789287"/>
                  <a:gd name="connsiteY6" fmla="*/ 307191 h 935789"/>
                  <a:gd name="connsiteX7" fmla="*/ 784941 w 789287"/>
                  <a:gd name="connsiteY7" fmla="*/ 788832 h 935789"/>
                  <a:gd name="connsiteX8" fmla="*/ 725650 w 789287"/>
                  <a:gd name="connsiteY8" fmla="*/ 832577 h 935789"/>
                  <a:gd name="connsiteX9" fmla="*/ 268451 w 789287"/>
                  <a:gd name="connsiteY9" fmla="*/ 848906 h 935789"/>
                  <a:gd name="connsiteX10" fmla="*/ 0 w 789287"/>
                  <a:gd name="connsiteY10" fmla="*/ 935789 h 935789"/>
                  <a:gd name="connsiteX11" fmla="*/ 285670 w 789287"/>
                  <a:gd name="connsiteY11" fmla="*/ 328943 h 935789"/>
                  <a:gd name="connsiteX0" fmla="*/ 285670 w 789287"/>
                  <a:gd name="connsiteY0" fmla="*/ 370920 h 977766"/>
                  <a:gd name="connsiteX1" fmla="*/ 437578 w 789287"/>
                  <a:gd name="connsiteY1" fmla="*/ 207068 h 977766"/>
                  <a:gd name="connsiteX2" fmla="*/ 705368 w 789287"/>
                  <a:gd name="connsiteY2" fmla="*/ 41977 h 977766"/>
                  <a:gd name="connsiteX3" fmla="*/ 692726 w 789287"/>
                  <a:gd name="connsiteY3" fmla="*/ 0 h 977766"/>
                  <a:gd name="connsiteX4" fmla="*/ 708055 w 789287"/>
                  <a:gd name="connsiteY4" fmla="*/ 115275 h 977766"/>
                  <a:gd name="connsiteX5" fmla="*/ 716598 w 789287"/>
                  <a:gd name="connsiteY5" fmla="*/ 245903 h 977766"/>
                  <a:gd name="connsiteX6" fmla="*/ 733567 w 789287"/>
                  <a:gd name="connsiteY6" fmla="*/ 349168 h 977766"/>
                  <a:gd name="connsiteX7" fmla="*/ 784941 w 789287"/>
                  <a:gd name="connsiteY7" fmla="*/ 830809 h 977766"/>
                  <a:gd name="connsiteX8" fmla="*/ 725650 w 789287"/>
                  <a:gd name="connsiteY8" fmla="*/ 874554 h 977766"/>
                  <a:gd name="connsiteX9" fmla="*/ 268451 w 789287"/>
                  <a:gd name="connsiteY9" fmla="*/ 890883 h 977766"/>
                  <a:gd name="connsiteX10" fmla="*/ 0 w 789287"/>
                  <a:gd name="connsiteY10" fmla="*/ 977766 h 977766"/>
                  <a:gd name="connsiteX11" fmla="*/ 285670 w 789287"/>
                  <a:gd name="connsiteY11" fmla="*/ 370920 h 977766"/>
                  <a:gd name="connsiteX0" fmla="*/ 285670 w 814141"/>
                  <a:gd name="connsiteY0" fmla="*/ 370920 h 977766"/>
                  <a:gd name="connsiteX1" fmla="*/ 437578 w 814141"/>
                  <a:gd name="connsiteY1" fmla="*/ 207068 h 977766"/>
                  <a:gd name="connsiteX2" fmla="*/ 705368 w 814141"/>
                  <a:gd name="connsiteY2" fmla="*/ 41977 h 977766"/>
                  <a:gd name="connsiteX3" fmla="*/ 692726 w 814141"/>
                  <a:gd name="connsiteY3" fmla="*/ 0 h 977766"/>
                  <a:gd name="connsiteX4" fmla="*/ 708055 w 814141"/>
                  <a:gd name="connsiteY4" fmla="*/ 115275 h 977766"/>
                  <a:gd name="connsiteX5" fmla="*/ 716598 w 814141"/>
                  <a:gd name="connsiteY5" fmla="*/ 245903 h 977766"/>
                  <a:gd name="connsiteX6" fmla="*/ 814141 w 814141"/>
                  <a:gd name="connsiteY6" fmla="*/ 320292 h 977766"/>
                  <a:gd name="connsiteX7" fmla="*/ 784941 w 814141"/>
                  <a:gd name="connsiteY7" fmla="*/ 830809 h 977766"/>
                  <a:gd name="connsiteX8" fmla="*/ 725650 w 814141"/>
                  <a:gd name="connsiteY8" fmla="*/ 874554 h 977766"/>
                  <a:gd name="connsiteX9" fmla="*/ 268451 w 814141"/>
                  <a:gd name="connsiteY9" fmla="*/ 890883 h 977766"/>
                  <a:gd name="connsiteX10" fmla="*/ 0 w 814141"/>
                  <a:gd name="connsiteY10" fmla="*/ 977766 h 977766"/>
                  <a:gd name="connsiteX11" fmla="*/ 285670 w 814141"/>
                  <a:gd name="connsiteY11" fmla="*/ 370920 h 977766"/>
                  <a:gd name="connsiteX0" fmla="*/ 285670 w 814141"/>
                  <a:gd name="connsiteY0" fmla="*/ 370920 h 977766"/>
                  <a:gd name="connsiteX1" fmla="*/ 437578 w 814141"/>
                  <a:gd name="connsiteY1" fmla="*/ 207068 h 977766"/>
                  <a:gd name="connsiteX2" fmla="*/ 705368 w 814141"/>
                  <a:gd name="connsiteY2" fmla="*/ 41977 h 977766"/>
                  <a:gd name="connsiteX3" fmla="*/ 692726 w 814141"/>
                  <a:gd name="connsiteY3" fmla="*/ 0 h 977766"/>
                  <a:gd name="connsiteX4" fmla="*/ 708055 w 814141"/>
                  <a:gd name="connsiteY4" fmla="*/ 115275 h 977766"/>
                  <a:gd name="connsiteX5" fmla="*/ 787100 w 814141"/>
                  <a:gd name="connsiteY5" fmla="*/ 226653 h 977766"/>
                  <a:gd name="connsiteX6" fmla="*/ 814141 w 814141"/>
                  <a:gd name="connsiteY6" fmla="*/ 320292 h 977766"/>
                  <a:gd name="connsiteX7" fmla="*/ 784941 w 814141"/>
                  <a:gd name="connsiteY7" fmla="*/ 830809 h 977766"/>
                  <a:gd name="connsiteX8" fmla="*/ 725650 w 814141"/>
                  <a:gd name="connsiteY8" fmla="*/ 874554 h 977766"/>
                  <a:gd name="connsiteX9" fmla="*/ 268451 w 814141"/>
                  <a:gd name="connsiteY9" fmla="*/ 890883 h 977766"/>
                  <a:gd name="connsiteX10" fmla="*/ 0 w 814141"/>
                  <a:gd name="connsiteY10" fmla="*/ 977766 h 977766"/>
                  <a:gd name="connsiteX11" fmla="*/ 285670 w 814141"/>
                  <a:gd name="connsiteY11" fmla="*/ 370920 h 977766"/>
                  <a:gd name="connsiteX0" fmla="*/ 285670 w 814141"/>
                  <a:gd name="connsiteY0" fmla="*/ 370920 h 977766"/>
                  <a:gd name="connsiteX1" fmla="*/ 437578 w 814141"/>
                  <a:gd name="connsiteY1" fmla="*/ 207068 h 977766"/>
                  <a:gd name="connsiteX2" fmla="*/ 705368 w 814141"/>
                  <a:gd name="connsiteY2" fmla="*/ 41977 h 977766"/>
                  <a:gd name="connsiteX3" fmla="*/ 692726 w 814141"/>
                  <a:gd name="connsiteY3" fmla="*/ 0 h 977766"/>
                  <a:gd name="connsiteX4" fmla="*/ 778558 w 814141"/>
                  <a:gd name="connsiteY4" fmla="*/ 105650 h 977766"/>
                  <a:gd name="connsiteX5" fmla="*/ 787100 w 814141"/>
                  <a:gd name="connsiteY5" fmla="*/ 226653 h 977766"/>
                  <a:gd name="connsiteX6" fmla="*/ 814141 w 814141"/>
                  <a:gd name="connsiteY6" fmla="*/ 320292 h 977766"/>
                  <a:gd name="connsiteX7" fmla="*/ 784941 w 814141"/>
                  <a:gd name="connsiteY7" fmla="*/ 830809 h 977766"/>
                  <a:gd name="connsiteX8" fmla="*/ 725650 w 814141"/>
                  <a:gd name="connsiteY8" fmla="*/ 874554 h 977766"/>
                  <a:gd name="connsiteX9" fmla="*/ 268451 w 814141"/>
                  <a:gd name="connsiteY9" fmla="*/ 890883 h 977766"/>
                  <a:gd name="connsiteX10" fmla="*/ 0 w 814141"/>
                  <a:gd name="connsiteY10" fmla="*/ 977766 h 977766"/>
                  <a:gd name="connsiteX11" fmla="*/ 285670 w 814141"/>
                  <a:gd name="connsiteY11" fmla="*/ 370920 h 977766"/>
                  <a:gd name="connsiteX0" fmla="*/ 285670 w 856326"/>
                  <a:gd name="connsiteY0" fmla="*/ 370920 h 977766"/>
                  <a:gd name="connsiteX1" fmla="*/ 437578 w 856326"/>
                  <a:gd name="connsiteY1" fmla="*/ 207068 h 977766"/>
                  <a:gd name="connsiteX2" fmla="*/ 705368 w 856326"/>
                  <a:gd name="connsiteY2" fmla="*/ 41977 h 977766"/>
                  <a:gd name="connsiteX3" fmla="*/ 692726 w 856326"/>
                  <a:gd name="connsiteY3" fmla="*/ 0 h 977766"/>
                  <a:gd name="connsiteX4" fmla="*/ 778558 w 856326"/>
                  <a:gd name="connsiteY4" fmla="*/ 105650 h 977766"/>
                  <a:gd name="connsiteX5" fmla="*/ 787100 w 856326"/>
                  <a:gd name="connsiteY5" fmla="*/ 226653 h 977766"/>
                  <a:gd name="connsiteX6" fmla="*/ 814141 w 856326"/>
                  <a:gd name="connsiteY6" fmla="*/ 320292 h 977766"/>
                  <a:gd name="connsiteX7" fmla="*/ 855984 w 856326"/>
                  <a:gd name="connsiteY7" fmla="*/ 600921 h 977766"/>
                  <a:gd name="connsiteX8" fmla="*/ 784941 w 856326"/>
                  <a:gd name="connsiteY8" fmla="*/ 830809 h 977766"/>
                  <a:gd name="connsiteX9" fmla="*/ 725650 w 856326"/>
                  <a:gd name="connsiteY9" fmla="*/ 874554 h 977766"/>
                  <a:gd name="connsiteX10" fmla="*/ 268451 w 856326"/>
                  <a:gd name="connsiteY10" fmla="*/ 890883 h 977766"/>
                  <a:gd name="connsiteX11" fmla="*/ 0 w 856326"/>
                  <a:gd name="connsiteY11" fmla="*/ 977766 h 977766"/>
                  <a:gd name="connsiteX12" fmla="*/ 285670 w 856326"/>
                  <a:gd name="connsiteY12" fmla="*/ 370920 h 977766"/>
                  <a:gd name="connsiteX0" fmla="*/ 285670 w 856326"/>
                  <a:gd name="connsiteY0" fmla="*/ 370920 h 977766"/>
                  <a:gd name="connsiteX1" fmla="*/ 437578 w 856326"/>
                  <a:gd name="connsiteY1" fmla="*/ 207068 h 977766"/>
                  <a:gd name="connsiteX2" fmla="*/ 705368 w 856326"/>
                  <a:gd name="connsiteY2" fmla="*/ 41977 h 977766"/>
                  <a:gd name="connsiteX3" fmla="*/ 692726 w 856326"/>
                  <a:gd name="connsiteY3" fmla="*/ 0 h 977766"/>
                  <a:gd name="connsiteX4" fmla="*/ 778558 w 856326"/>
                  <a:gd name="connsiteY4" fmla="*/ 105650 h 977766"/>
                  <a:gd name="connsiteX5" fmla="*/ 736741 w 856326"/>
                  <a:gd name="connsiteY5" fmla="*/ 274779 h 977766"/>
                  <a:gd name="connsiteX6" fmla="*/ 814141 w 856326"/>
                  <a:gd name="connsiteY6" fmla="*/ 320292 h 977766"/>
                  <a:gd name="connsiteX7" fmla="*/ 855984 w 856326"/>
                  <a:gd name="connsiteY7" fmla="*/ 600921 h 977766"/>
                  <a:gd name="connsiteX8" fmla="*/ 784941 w 856326"/>
                  <a:gd name="connsiteY8" fmla="*/ 830809 h 977766"/>
                  <a:gd name="connsiteX9" fmla="*/ 725650 w 856326"/>
                  <a:gd name="connsiteY9" fmla="*/ 874554 h 977766"/>
                  <a:gd name="connsiteX10" fmla="*/ 268451 w 856326"/>
                  <a:gd name="connsiteY10" fmla="*/ 890883 h 977766"/>
                  <a:gd name="connsiteX11" fmla="*/ 0 w 856326"/>
                  <a:gd name="connsiteY11" fmla="*/ 977766 h 977766"/>
                  <a:gd name="connsiteX12" fmla="*/ 285670 w 856326"/>
                  <a:gd name="connsiteY12" fmla="*/ 370920 h 977766"/>
                  <a:gd name="connsiteX0" fmla="*/ 285670 w 856543"/>
                  <a:gd name="connsiteY0" fmla="*/ 370920 h 977766"/>
                  <a:gd name="connsiteX1" fmla="*/ 437578 w 856543"/>
                  <a:gd name="connsiteY1" fmla="*/ 207068 h 977766"/>
                  <a:gd name="connsiteX2" fmla="*/ 705368 w 856543"/>
                  <a:gd name="connsiteY2" fmla="*/ 41977 h 977766"/>
                  <a:gd name="connsiteX3" fmla="*/ 692726 w 856543"/>
                  <a:gd name="connsiteY3" fmla="*/ 0 h 977766"/>
                  <a:gd name="connsiteX4" fmla="*/ 778558 w 856543"/>
                  <a:gd name="connsiteY4" fmla="*/ 105650 h 977766"/>
                  <a:gd name="connsiteX5" fmla="*/ 736741 w 856543"/>
                  <a:gd name="connsiteY5" fmla="*/ 274779 h 977766"/>
                  <a:gd name="connsiteX6" fmla="*/ 834284 w 856543"/>
                  <a:gd name="connsiteY6" fmla="*/ 320292 h 977766"/>
                  <a:gd name="connsiteX7" fmla="*/ 855984 w 856543"/>
                  <a:gd name="connsiteY7" fmla="*/ 600921 h 977766"/>
                  <a:gd name="connsiteX8" fmla="*/ 784941 w 856543"/>
                  <a:gd name="connsiteY8" fmla="*/ 830809 h 977766"/>
                  <a:gd name="connsiteX9" fmla="*/ 725650 w 856543"/>
                  <a:gd name="connsiteY9" fmla="*/ 874554 h 977766"/>
                  <a:gd name="connsiteX10" fmla="*/ 268451 w 856543"/>
                  <a:gd name="connsiteY10" fmla="*/ 890883 h 977766"/>
                  <a:gd name="connsiteX11" fmla="*/ 0 w 856543"/>
                  <a:gd name="connsiteY11" fmla="*/ 977766 h 977766"/>
                  <a:gd name="connsiteX12" fmla="*/ 285670 w 856543"/>
                  <a:gd name="connsiteY12" fmla="*/ 370920 h 9777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56543" h="977766">
                    <a:moveTo>
                      <a:pt x="285670" y="370920"/>
                    </a:moveTo>
                    <a:cubicBezTo>
                      <a:pt x="358914" y="348387"/>
                      <a:pt x="364334" y="229601"/>
                      <a:pt x="437578" y="207068"/>
                    </a:cubicBezTo>
                    <a:cubicBezTo>
                      <a:pt x="501746" y="194234"/>
                      <a:pt x="641200" y="54811"/>
                      <a:pt x="705368" y="41977"/>
                    </a:cubicBezTo>
                    <a:lnTo>
                      <a:pt x="692726" y="0"/>
                    </a:lnTo>
                    <a:cubicBezTo>
                      <a:pt x="686055" y="10856"/>
                      <a:pt x="772901" y="74292"/>
                      <a:pt x="778558" y="105650"/>
                    </a:cubicBezTo>
                    <a:cubicBezTo>
                      <a:pt x="784215" y="137008"/>
                      <a:pt x="725370" y="234436"/>
                      <a:pt x="736741" y="274779"/>
                    </a:cubicBezTo>
                    <a:cubicBezTo>
                      <a:pt x="748112" y="315122"/>
                      <a:pt x="836232" y="256310"/>
                      <a:pt x="834284" y="320292"/>
                    </a:cubicBezTo>
                    <a:cubicBezTo>
                      <a:pt x="832336" y="384274"/>
                      <a:pt x="860851" y="515835"/>
                      <a:pt x="855984" y="600921"/>
                    </a:cubicBezTo>
                    <a:cubicBezTo>
                      <a:pt x="851117" y="686007"/>
                      <a:pt x="793234" y="786808"/>
                      <a:pt x="784941" y="830809"/>
                    </a:cubicBezTo>
                    <a:cubicBezTo>
                      <a:pt x="625639" y="914291"/>
                      <a:pt x="907311" y="897198"/>
                      <a:pt x="725650" y="874554"/>
                    </a:cubicBezTo>
                    <a:cubicBezTo>
                      <a:pt x="478675" y="860074"/>
                      <a:pt x="388032" y="876403"/>
                      <a:pt x="268451" y="890883"/>
                    </a:cubicBezTo>
                    <a:lnTo>
                      <a:pt x="0" y="977766"/>
                    </a:lnTo>
                    <a:lnTo>
                      <a:pt x="285670" y="370920"/>
                    </a:lnTo>
                    <a:close/>
                  </a:path>
                </a:pathLst>
              </a:custGeom>
              <a:gradFill>
                <a:gsLst>
                  <a:gs pos="97000">
                    <a:srgbClr val="F26327"/>
                  </a:gs>
                  <a:gs pos="0">
                    <a:srgbClr val="9B3895"/>
                  </a:gs>
                  <a:gs pos="29000">
                    <a:srgbClr val="E33193"/>
                  </a:gs>
                  <a:gs pos="41000">
                    <a:srgbClr val="EE3554"/>
                  </a:gs>
                  <a:gs pos="50000">
                    <a:srgbClr val="EF413C"/>
                  </a:gs>
                  <a:gs pos="62000">
                    <a:srgbClr val="EF382F"/>
                  </a:gs>
                  <a:gs pos="83000">
                    <a:srgbClr val="F14E29"/>
                  </a:gs>
                </a:gsLst>
                <a:lin ang="19200000" scaled="0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HK" dirty="0"/>
              </a:p>
            </p:txBody>
          </p:sp>
          <p:sp>
            <p:nvSpPr>
              <p:cNvPr id="30" name="Flowchart: Off-page Connector 12">
                <a:extLst>
                  <a:ext uri="{FF2B5EF4-FFF2-40B4-BE49-F238E27FC236}">
                    <a16:creationId xmlns:a16="http://schemas.microsoft.com/office/drawing/2014/main" id="{CEBCD147-6DBB-40FD-9B26-E07CA0A45C58}"/>
                  </a:ext>
                </a:extLst>
              </p:cNvPr>
              <p:cNvSpPr/>
              <p:nvPr userDrawn="1"/>
            </p:nvSpPr>
            <p:spPr>
              <a:xfrm>
                <a:off x="4360244" y="1703671"/>
                <a:ext cx="445893" cy="485759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10000 w 10000"/>
                  <a:gd name="connsiteY2" fmla="*/ 8000 h 10000"/>
                  <a:gd name="connsiteX3" fmla="*/ 5000 w 10000"/>
                  <a:gd name="connsiteY3" fmla="*/ 10000 h 10000"/>
                  <a:gd name="connsiteX4" fmla="*/ 0 w 10000"/>
                  <a:gd name="connsiteY4" fmla="*/ 8000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10000 w 10000"/>
                  <a:gd name="connsiteY2" fmla="*/ 8000 h 10000"/>
                  <a:gd name="connsiteX3" fmla="*/ 5000 w 10000"/>
                  <a:gd name="connsiteY3" fmla="*/ 10000 h 10000"/>
                  <a:gd name="connsiteX4" fmla="*/ 1970 w 10000"/>
                  <a:gd name="connsiteY4" fmla="*/ 6383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10000 w 10000"/>
                  <a:gd name="connsiteY2" fmla="*/ 8000 h 10000"/>
                  <a:gd name="connsiteX3" fmla="*/ 5000 w 10000"/>
                  <a:gd name="connsiteY3" fmla="*/ 10000 h 10000"/>
                  <a:gd name="connsiteX4" fmla="*/ 1970 w 10000"/>
                  <a:gd name="connsiteY4" fmla="*/ 6383 h 10000"/>
                  <a:gd name="connsiteX5" fmla="*/ 0 w 10000"/>
                  <a:gd name="connsiteY5" fmla="*/ 0 h 10000"/>
                  <a:gd name="connsiteX0" fmla="*/ 547 w 10547"/>
                  <a:gd name="connsiteY0" fmla="*/ 0 h 10000"/>
                  <a:gd name="connsiteX1" fmla="*/ 10547 w 10547"/>
                  <a:gd name="connsiteY1" fmla="*/ 0 h 10000"/>
                  <a:gd name="connsiteX2" fmla="*/ 10547 w 10547"/>
                  <a:gd name="connsiteY2" fmla="*/ 8000 h 10000"/>
                  <a:gd name="connsiteX3" fmla="*/ 5547 w 10547"/>
                  <a:gd name="connsiteY3" fmla="*/ 10000 h 10000"/>
                  <a:gd name="connsiteX4" fmla="*/ 2517 w 10547"/>
                  <a:gd name="connsiteY4" fmla="*/ 6383 h 10000"/>
                  <a:gd name="connsiteX5" fmla="*/ 1782 w 10547"/>
                  <a:gd name="connsiteY5" fmla="*/ 5146 h 10000"/>
                  <a:gd name="connsiteX6" fmla="*/ 547 w 10547"/>
                  <a:gd name="connsiteY6" fmla="*/ 0 h 10000"/>
                  <a:gd name="connsiteX0" fmla="*/ 547 w 10547"/>
                  <a:gd name="connsiteY0" fmla="*/ 0 h 10000"/>
                  <a:gd name="connsiteX1" fmla="*/ 10547 w 10547"/>
                  <a:gd name="connsiteY1" fmla="*/ 0 h 10000"/>
                  <a:gd name="connsiteX2" fmla="*/ 9234 w 10547"/>
                  <a:gd name="connsiteY2" fmla="*/ 7461 h 10000"/>
                  <a:gd name="connsiteX3" fmla="*/ 5547 w 10547"/>
                  <a:gd name="connsiteY3" fmla="*/ 10000 h 10000"/>
                  <a:gd name="connsiteX4" fmla="*/ 2517 w 10547"/>
                  <a:gd name="connsiteY4" fmla="*/ 6383 h 10000"/>
                  <a:gd name="connsiteX5" fmla="*/ 1782 w 10547"/>
                  <a:gd name="connsiteY5" fmla="*/ 5146 h 10000"/>
                  <a:gd name="connsiteX6" fmla="*/ 547 w 10547"/>
                  <a:gd name="connsiteY6" fmla="*/ 0 h 10000"/>
                  <a:gd name="connsiteX0" fmla="*/ 547 w 11198"/>
                  <a:gd name="connsiteY0" fmla="*/ 0 h 10000"/>
                  <a:gd name="connsiteX1" fmla="*/ 10547 w 11198"/>
                  <a:gd name="connsiteY1" fmla="*/ 0 h 10000"/>
                  <a:gd name="connsiteX2" fmla="*/ 11193 w 11198"/>
                  <a:gd name="connsiteY2" fmla="*/ 2451 h 10000"/>
                  <a:gd name="connsiteX3" fmla="*/ 9234 w 11198"/>
                  <a:gd name="connsiteY3" fmla="*/ 7461 h 10000"/>
                  <a:gd name="connsiteX4" fmla="*/ 5547 w 11198"/>
                  <a:gd name="connsiteY4" fmla="*/ 10000 h 10000"/>
                  <a:gd name="connsiteX5" fmla="*/ 2517 w 11198"/>
                  <a:gd name="connsiteY5" fmla="*/ 6383 h 10000"/>
                  <a:gd name="connsiteX6" fmla="*/ 1782 w 11198"/>
                  <a:gd name="connsiteY6" fmla="*/ 5146 h 10000"/>
                  <a:gd name="connsiteX7" fmla="*/ 547 w 11198"/>
                  <a:gd name="connsiteY7" fmla="*/ 0 h 10000"/>
                  <a:gd name="connsiteX0" fmla="*/ 547 w 11198"/>
                  <a:gd name="connsiteY0" fmla="*/ 0 h 10000"/>
                  <a:gd name="connsiteX1" fmla="*/ 10547 w 11198"/>
                  <a:gd name="connsiteY1" fmla="*/ 0 h 10000"/>
                  <a:gd name="connsiteX2" fmla="*/ 11193 w 11198"/>
                  <a:gd name="connsiteY2" fmla="*/ 2451 h 10000"/>
                  <a:gd name="connsiteX3" fmla="*/ 8796 w 11198"/>
                  <a:gd name="connsiteY3" fmla="*/ 6922 h 10000"/>
                  <a:gd name="connsiteX4" fmla="*/ 5547 w 11198"/>
                  <a:gd name="connsiteY4" fmla="*/ 10000 h 10000"/>
                  <a:gd name="connsiteX5" fmla="*/ 2517 w 11198"/>
                  <a:gd name="connsiteY5" fmla="*/ 6383 h 10000"/>
                  <a:gd name="connsiteX6" fmla="*/ 1782 w 11198"/>
                  <a:gd name="connsiteY6" fmla="*/ 5146 h 10000"/>
                  <a:gd name="connsiteX7" fmla="*/ 547 w 11198"/>
                  <a:gd name="connsiteY7" fmla="*/ 0 h 10000"/>
                  <a:gd name="connsiteX0" fmla="*/ 547 w 10765"/>
                  <a:gd name="connsiteY0" fmla="*/ 0 h 10000"/>
                  <a:gd name="connsiteX1" fmla="*/ 10547 w 10765"/>
                  <a:gd name="connsiteY1" fmla="*/ 0 h 10000"/>
                  <a:gd name="connsiteX2" fmla="*/ 10755 w 10765"/>
                  <a:gd name="connsiteY2" fmla="*/ 2451 h 10000"/>
                  <a:gd name="connsiteX3" fmla="*/ 8796 w 10765"/>
                  <a:gd name="connsiteY3" fmla="*/ 6922 h 10000"/>
                  <a:gd name="connsiteX4" fmla="*/ 5547 w 10765"/>
                  <a:gd name="connsiteY4" fmla="*/ 10000 h 10000"/>
                  <a:gd name="connsiteX5" fmla="*/ 2517 w 10765"/>
                  <a:gd name="connsiteY5" fmla="*/ 6383 h 10000"/>
                  <a:gd name="connsiteX6" fmla="*/ 1782 w 10765"/>
                  <a:gd name="connsiteY6" fmla="*/ 5146 h 10000"/>
                  <a:gd name="connsiteX7" fmla="*/ 547 w 10765"/>
                  <a:gd name="connsiteY7" fmla="*/ 0 h 10000"/>
                  <a:gd name="connsiteX0" fmla="*/ 547 w 10765"/>
                  <a:gd name="connsiteY0" fmla="*/ 0 h 10000"/>
                  <a:gd name="connsiteX1" fmla="*/ 10547 w 10765"/>
                  <a:gd name="connsiteY1" fmla="*/ 0 h 10000"/>
                  <a:gd name="connsiteX2" fmla="*/ 10755 w 10765"/>
                  <a:gd name="connsiteY2" fmla="*/ 2451 h 10000"/>
                  <a:gd name="connsiteX3" fmla="*/ 8796 w 10765"/>
                  <a:gd name="connsiteY3" fmla="*/ 6922 h 10000"/>
                  <a:gd name="connsiteX4" fmla="*/ 5547 w 10765"/>
                  <a:gd name="connsiteY4" fmla="*/ 10000 h 10000"/>
                  <a:gd name="connsiteX5" fmla="*/ 1642 w 10765"/>
                  <a:gd name="connsiteY5" fmla="*/ 7102 h 10000"/>
                  <a:gd name="connsiteX6" fmla="*/ 1782 w 10765"/>
                  <a:gd name="connsiteY6" fmla="*/ 5146 h 10000"/>
                  <a:gd name="connsiteX7" fmla="*/ 547 w 10765"/>
                  <a:gd name="connsiteY7" fmla="*/ 0 h 10000"/>
                  <a:gd name="connsiteX0" fmla="*/ 1000 w 11218"/>
                  <a:gd name="connsiteY0" fmla="*/ 0 h 10000"/>
                  <a:gd name="connsiteX1" fmla="*/ 11000 w 11218"/>
                  <a:gd name="connsiteY1" fmla="*/ 0 h 10000"/>
                  <a:gd name="connsiteX2" fmla="*/ 11208 w 11218"/>
                  <a:gd name="connsiteY2" fmla="*/ 2451 h 10000"/>
                  <a:gd name="connsiteX3" fmla="*/ 9249 w 11218"/>
                  <a:gd name="connsiteY3" fmla="*/ 6922 h 10000"/>
                  <a:gd name="connsiteX4" fmla="*/ 6000 w 11218"/>
                  <a:gd name="connsiteY4" fmla="*/ 10000 h 10000"/>
                  <a:gd name="connsiteX5" fmla="*/ 2095 w 11218"/>
                  <a:gd name="connsiteY5" fmla="*/ 7102 h 10000"/>
                  <a:gd name="connsiteX6" fmla="*/ 484 w 11218"/>
                  <a:gd name="connsiteY6" fmla="*/ 4966 h 10000"/>
                  <a:gd name="connsiteX7" fmla="*/ 1000 w 11218"/>
                  <a:gd name="connsiteY7" fmla="*/ 0 h 10000"/>
                  <a:gd name="connsiteX0" fmla="*/ 1000 w 11219"/>
                  <a:gd name="connsiteY0" fmla="*/ 0 h 10000"/>
                  <a:gd name="connsiteX1" fmla="*/ 11000 w 11219"/>
                  <a:gd name="connsiteY1" fmla="*/ 0 h 10000"/>
                  <a:gd name="connsiteX2" fmla="*/ 11208 w 11219"/>
                  <a:gd name="connsiteY2" fmla="*/ 2451 h 10000"/>
                  <a:gd name="connsiteX3" fmla="*/ 11219 w 11219"/>
                  <a:gd name="connsiteY3" fmla="*/ 6922 h 10000"/>
                  <a:gd name="connsiteX4" fmla="*/ 6000 w 11219"/>
                  <a:gd name="connsiteY4" fmla="*/ 10000 h 10000"/>
                  <a:gd name="connsiteX5" fmla="*/ 2095 w 11219"/>
                  <a:gd name="connsiteY5" fmla="*/ 7102 h 10000"/>
                  <a:gd name="connsiteX6" fmla="*/ 484 w 11219"/>
                  <a:gd name="connsiteY6" fmla="*/ 4966 h 10000"/>
                  <a:gd name="connsiteX7" fmla="*/ 1000 w 11219"/>
                  <a:gd name="connsiteY7" fmla="*/ 0 h 10000"/>
                  <a:gd name="connsiteX0" fmla="*/ 1000 w 11869"/>
                  <a:gd name="connsiteY0" fmla="*/ 0 h 10000"/>
                  <a:gd name="connsiteX1" fmla="*/ 11000 w 11869"/>
                  <a:gd name="connsiteY1" fmla="*/ 0 h 10000"/>
                  <a:gd name="connsiteX2" fmla="*/ 11865 w 11869"/>
                  <a:gd name="connsiteY2" fmla="*/ 2631 h 10000"/>
                  <a:gd name="connsiteX3" fmla="*/ 11219 w 11869"/>
                  <a:gd name="connsiteY3" fmla="*/ 6922 h 10000"/>
                  <a:gd name="connsiteX4" fmla="*/ 6000 w 11869"/>
                  <a:gd name="connsiteY4" fmla="*/ 10000 h 10000"/>
                  <a:gd name="connsiteX5" fmla="*/ 2095 w 11869"/>
                  <a:gd name="connsiteY5" fmla="*/ 7102 h 10000"/>
                  <a:gd name="connsiteX6" fmla="*/ 484 w 11869"/>
                  <a:gd name="connsiteY6" fmla="*/ 4966 h 10000"/>
                  <a:gd name="connsiteX7" fmla="*/ 1000 w 11869"/>
                  <a:gd name="connsiteY7" fmla="*/ 0 h 10000"/>
                  <a:gd name="connsiteX0" fmla="*/ 1000 w 11869"/>
                  <a:gd name="connsiteY0" fmla="*/ 0 h 10000"/>
                  <a:gd name="connsiteX1" fmla="*/ 11000 w 11869"/>
                  <a:gd name="connsiteY1" fmla="*/ 0 h 10000"/>
                  <a:gd name="connsiteX2" fmla="*/ 11865 w 11869"/>
                  <a:gd name="connsiteY2" fmla="*/ 2631 h 10000"/>
                  <a:gd name="connsiteX3" fmla="*/ 11219 w 11869"/>
                  <a:gd name="connsiteY3" fmla="*/ 6922 h 10000"/>
                  <a:gd name="connsiteX4" fmla="*/ 6000 w 11869"/>
                  <a:gd name="connsiteY4" fmla="*/ 10000 h 10000"/>
                  <a:gd name="connsiteX5" fmla="*/ 2095 w 11869"/>
                  <a:gd name="connsiteY5" fmla="*/ 7102 h 10000"/>
                  <a:gd name="connsiteX6" fmla="*/ 484 w 11869"/>
                  <a:gd name="connsiteY6" fmla="*/ 4966 h 10000"/>
                  <a:gd name="connsiteX7" fmla="*/ 1000 w 11869"/>
                  <a:gd name="connsiteY7" fmla="*/ 0 h 10000"/>
                  <a:gd name="connsiteX0" fmla="*/ 1000 w 11869"/>
                  <a:gd name="connsiteY0" fmla="*/ 0 h 10000"/>
                  <a:gd name="connsiteX1" fmla="*/ 11000 w 11869"/>
                  <a:gd name="connsiteY1" fmla="*/ 0 h 10000"/>
                  <a:gd name="connsiteX2" fmla="*/ 11865 w 11869"/>
                  <a:gd name="connsiteY2" fmla="*/ 2631 h 10000"/>
                  <a:gd name="connsiteX3" fmla="*/ 11219 w 11869"/>
                  <a:gd name="connsiteY3" fmla="*/ 6922 h 10000"/>
                  <a:gd name="connsiteX4" fmla="*/ 6000 w 11869"/>
                  <a:gd name="connsiteY4" fmla="*/ 10000 h 10000"/>
                  <a:gd name="connsiteX5" fmla="*/ 3310 w 11869"/>
                  <a:gd name="connsiteY5" fmla="*/ 9202 h 10000"/>
                  <a:gd name="connsiteX6" fmla="*/ 2095 w 11869"/>
                  <a:gd name="connsiteY6" fmla="*/ 7102 h 10000"/>
                  <a:gd name="connsiteX7" fmla="*/ 484 w 11869"/>
                  <a:gd name="connsiteY7" fmla="*/ 4966 h 10000"/>
                  <a:gd name="connsiteX8" fmla="*/ 1000 w 11869"/>
                  <a:gd name="connsiteY8" fmla="*/ 0 h 10000"/>
                  <a:gd name="connsiteX0" fmla="*/ 1000 w 11869"/>
                  <a:gd name="connsiteY0" fmla="*/ 0 h 10399"/>
                  <a:gd name="connsiteX1" fmla="*/ 11000 w 11869"/>
                  <a:gd name="connsiteY1" fmla="*/ 0 h 10399"/>
                  <a:gd name="connsiteX2" fmla="*/ 11865 w 11869"/>
                  <a:gd name="connsiteY2" fmla="*/ 2631 h 10399"/>
                  <a:gd name="connsiteX3" fmla="*/ 11219 w 11869"/>
                  <a:gd name="connsiteY3" fmla="*/ 6922 h 10399"/>
                  <a:gd name="connsiteX4" fmla="*/ 6000 w 11869"/>
                  <a:gd name="connsiteY4" fmla="*/ 10399 h 10399"/>
                  <a:gd name="connsiteX5" fmla="*/ 3310 w 11869"/>
                  <a:gd name="connsiteY5" fmla="*/ 9202 h 10399"/>
                  <a:gd name="connsiteX6" fmla="*/ 2095 w 11869"/>
                  <a:gd name="connsiteY6" fmla="*/ 7102 h 10399"/>
                  <a:gd name="connsiteX7" fmla="*/ 484 w 11869"/>
                  <a:gd name="connsiteY7" fmla="*/ 4966 h 10399"/>
                  <a:gd name="connsiteX8" fmla="*/ 1000 w 11869"/>
                  <a:gd name="connsiteY8" fmla="*/ 0 h 10399"/>
                  <a:gd name="connsiteX0" fmla="*/ 1000 w 11869"/>
                  <a:gd name="connsiteY0" fmla="*/ 0 h 10399"/>
                  <a:gd name="connsiteX1" fmla="*/ 11000 w 11869"/>
                  <a:gd name="connsiteY1" fmla="*/ 0 h 10399"/>
                  <a:gd name="connsiteX2" fmla="*/ 11865 w 11869"/>
                  <a:gd name="connsiteY2" fmla="*/ 2631 h 10399"/>
                  <a:gd name="connsiteX3" fmla="*/ 10976 w 11869"/>
                  <a:gd name="connsiteY3" fmla="*/ 6523 h 10399"/>
                  <a:gd name="connsiteX4" fmla="*/ 6000 w 11869"/>
                  <a:gd name="connsiteY4" fmla="*/ 10399 h 10399"/>
                  <a:gd name="connsiteX5" fmla="*/ 3310 w 11869"/>
                  <a:gd name="connsiteY5" fmla="*/ 9202 h 10399"/>
                  <a:gd name="connsiteX6" fmla="*/ 2095 w 11869"/>
                  <a:gd name="connsiteY6" fmla="*/ 7102 h 10399"/>
                  <a:gd name="connsiteX7" fmla="*/ 484 w 11869"/>
                  <a:gd name="connsiteY7" fmla="*/ 4966 h 10399"/>
                  <a:gd name="connsiteX8" fmla="*/ 1000 w 11869"/>
                  <a:gd name="connsiteY8" fmla="*/ 0 h 10399"/>
                  <a:gd name="connsiteX0" fmla="*/ 1000 w 11869"/>
                  <a:gd name="connsiteY0" fmla="*/ 0 h 10399"/>
                  <a:gd name="connsiteX1" fmla="*/ 11000 w 11869"/>
                  <a:gd name="connsiteY1" fmla="*/ 0 h 10399"/>
                  <a:gd name="connsiteX2" fmla="*/ 11865 w 11869"/>
                  <a:gd name="connsiteY2" fmla="*/ 2631 h 10399"/>
                  <a:gd name="connsiteX3" fmla="*/ 10976 w 11869"/>
                  <a:gd name="connsiteY3" fmla="*/ 6523 h 10399"/>
                  <a:gd name="connsiteX4" fmla="*/ 6000 w 11869"/>
                  <a:gd name="connsiteY4" fmla="*/ 10399 h 10399"/>
                  <a:gd name="connsiteX5" fmla="*/ 3310 w 11869"/>
                  <a:gd name="connsiteY5" fmla="*/ 9202 h 10399"/>
                  <a:gd name="connsiteX6" fmla="*/ 2095 w 11869"/>
                  <a:gd name="connsiteY6" fmla="*/ 7102 h 10399"/>
                  <a:gd name="connsiteX7" fmla="*/ 484 w 11869"/>
                  <a:gd name="connsiteY7" fmla="*/ 4966 h 10399"/>
                  <a:gd name="connsiteX8" fmla="*/ 1000 w 11869"/>
                  <a:gd name="connsiteY8" fmla="*/ 0 h 10399"/>
                  <a:gd name="connsiteX0" fmla="*/ 1000 w 11627"/>
                  <a:gd name="connsiteY0" fmla="*/ 0 h 10399"/>
                  <a:gd name="connsiteX1" fmla="*/ 11000 w 11627"/>
                  <a:gd name="connsiteY1" fmla="*/ 0 h 10399"/>
                  <a:gd name="connsiteX2" fmla="*/ 11622 w 11627"/>
                  <a:gd name="connsiteY2" fmla="*/ 2631 h 10399"/>
                  <a:gd name="connsiteX3" fmla="*/ 10976 w 11627"/>
                  <a:gd name="connsiteY3" fmla="*/ 6523 h 10399"/>
                  <a:gd name="connsiteX4" fmla="*/ 6000 w 11627"/>
                  <a:gd name="connsiteY4" fmla="*/ 10399 h 10399"/>
                  <a:gd name="connsiteX5" fmla="*/ 3310 w 11627"/>
                  <a:gd name="connsiteY5" fmla="*/ 9202 h 10399"/>
                  <a:gd name="connsiteX6" fmla="*/ 2095 w 11627"/>
                  <a:gd name="connsiteY6" fmla="*/ 7102 h 10399"/>
                  <a:gd name="connsiteX7" fmla="*/ 484 w 11627"/>
                  <a:gd name="connsiteY7" fmla="*/ 4966 h 10399"/>
                  <a:gd name="connsiteX8" fmla="*/ 1000 w 11627"/>
                  <a:gd name="connsiteY8" fmla="*/ 0 h 10399"/>
                  <a:gd name="connsiteX0" fmla="*/ 1000 w 11627"/>
                  <a:gd name="connsiteY0" fmla="*/ 0 h 10399"/>
                  <a:gd name="connsiteX1" fmla="*/ 11000 w 11627"/>
                  <a:gd name="connsiteY1" fmla="*/ 0 h 10399"/>
                  <a:gd name="connsiteX2" fmla="*/ 11622 w 11627"/>
                  <a:gd name="connsiteY2" fmla="*/ 2631 h 10399"/>
                  <a:gd name="connsiteX3" fmla="*/ 10976 w 11627"/>
                  <a:gd name="connsiteY3" fmla="*/ 6523 h 10399"/>
                  <a:gd name="connsiteX4" fmla="*/ 8899 w 11627"/>
                  <a:gd name="connsiteY4" fmla="*/ 8005 h 10399"/>
                  <a:gd name="connsiteX5" fmla="*/ 6000 w 11627"/>
                  <a:gd name="connsiteY5" fmla="*/ 10399 h 10399"/>
                  <a:gd name="connsiteX6" fmla="*/ 3310 w 11627"/>
                  <a:gd name="connsiteY6" fmla="*/ 9202 h 10399"/>
                  <a:gd name="connsiteX7" fmla="*/ 2095 w 11627"/>
                  <a:gd name="connsiteY7" fmla="*/ 7102 h 10399"/>
                  <a:gd name="connsiteX8" fmla="*/ 484 w 11627"/>
                  <a:gd name="connsiteY8" fmla="*/ 4966 h 10399"/>
                  <a:gd name="connsiteX9" fmla="*/ 1000 w 11627"/>
                  <a:gd name="connsiteY9" fmla="*/ 0 h 10399"/>
                  <a:gd name="connsiteX0" fmla="*/ 1000 w 11627"/>
                  <a:gd name="connsiteY0" fmla="*/ 0 h 10399"/>
                  <a:gd name="connsiteX1" fmla="*/ 11000 w 11627"/>
                  <a:gd name="connsiteY1" fmla="*/ 0 h 10399"/>
                  <a:gd name="connsiteX2" fmla="*/ 11622 w 11627"/>
                  <a:gd name="connsiteY2" fmla="*/ 2631 h 10399"/>
                  <a:gd name="connsiteX3" fmla="*/ 10976 w 11627"/>
                  <a:gd name="connsiteY3" fmla="*/ 6523 h 10399"/>
                  <a:gd name="connsiteX4" fmla="*/ 8899 w 11627"/>
                  <a:gd name="connsiteY4" fmla="*/ 8005 h 10399"/>
                  <a:gd name="connsiteX5" fmla="*/ 6000 w 11627"/>
                  <a:gd name="connsiteY5" fmla="*/ 10399 h 10399"/>
                  <a:gd name="connsiteX6" fmla="*/ 3310 w 11627"/>
                  <a:gd name="connsiteY6" fmla="*/ 9202 h 10399"/>
                  <a:gd name="connsiteX7" fmla="*/ 1609 w 11627"/>
                  <a:gd name="connsiteY7" fmla="*/ 7501 h 10399"/>
                  <a:gd name="connsiteX8" fmla="*/ 484 w 11627"/>
                  <a:gd name="connsiteY8" fmla="*/ 4966 h 10399"/>
                  <a:gd name="connsiteX9" fmla="*/ 1000 w 11627"/>
                  <a:gd name="connsiteY9" fmla="*/ 0 h 10399"/>
                  <a:gd name="connsiteX0" fmla="*/ 1000 w 11627"/>
                  <a:gd name="connsiteY0" fmla="*/ 0 h 10399"/>
                  <a:gd name="connsiteX1" fmla="*/ 11000 w 11627"/>
                  <a:gd name="connsiteY1" fmla="*/ 0 h 10399"/>
                  <a:gd name="connsiteX2" fmla="*/ 11622 w 11627"/>
                  <a:gd name="connsiteY2" fmla="*/ 2631 h 10399"/>
                  <a:gd name="connsiteX3" fmla="*/ 10976 w 11627"/>
                  <a:gd name="connsiteY3" fmla="*/ 6523 h 10399"/>
                  <a:gd name="connsiteX4" fmla="*/ 9308 w 11627"/>
                  <a:gd name="connsiteY4" fmla="*/ 8509 h 10399"/>
                  <a:gd name="connsiteX5" fmla="*/ 6000 w 11627"/>
                  <a:gd name="connsiteY5" fmla="*/ 10399 h 10399"/>
                  <a:gd name="connsiteX6" fmla="*/ 3310 w 11627"/>
                  <a:gd name="connsiteY6" fmla="*/ 9202 h 10399"/>
                  <a:gd name="connsiteX7" fmla="*/ 1609 w 11627"/>
                  <a:gd name="connsiteY7" fmla="*/ 7501 h 10399"/>
                  <a:gd name="connsiteX8" fmla="*/ 484 w 11627"/>
                  <a:gd name="connsiteY8" fmla="*/ 4966 h 10399"/>
                  <a:gd name="connsiteX9" fmla="*/ 1000 w 11627"/>
                  <a:gd name="connsiteY9" fmla="*/ 0 h 103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627" h="10399">
                    <a:moveTo>
                      <a:pt x="1000" y="0"/>
                    </a:moveTo>
                    <a:lnTo>
                      <a:pt x="11000" y="0"/>
                    </a:lnTo>
                    <a:cubicBezTo>
                      <a:pt x="10923" y="937"/>
                      <a:pt x="11699" y="1694"/>
                      <a:pt x="11622" y="2631"/>
                    </a:cubicBezTo>
                    <a:cubicBezTo>
                      <a:pt x="11626" y="4121"/>
                      <a:pt x="10972" y="5033"/>
                      <a:pt x="10976" y="6523"/>
                    </a:cubicBezTo>
                    <a:cubicBezTo>
                      <a:pt x="10522" y="7419"/>
                      <a:pt x="10137" y="7863"/>
                      <a:pt x="9308" y="8509"/>
                    </a:cubicBezTo>
                    <a:cubicBezTo>
                      <a:pt x="8479" y="9155"/>
                      <a:pt x="6931" y="10200"/>
                      <a:pt x="6000" y="10399"/>
                    </a:cubicBezTo>
                    <a:cubicBezTo>
                      <a:pt x="5184" y="9933"/>
                      <a:pt x="4126" y="9668"/>
                      <a:pt x="3310" y="9202"/>
                    </a:cubicBezTo>
                    <a:lnTo>
                      <a:pt x="1609" y="7501"/>
                    </a:lnTo>
                    <a:cubicBezTo>
                      <a:pt x="799" y="6453"/>
                      <a:pt x="812" y="6030"/>
                      <a:pt x="484" y="4966"/>
                    </a:cubicBezTo>
                    <a:cubicBezTo>
                      <a:pt x="156" y="3902"/>
                      <a:pt x="-643" y="618"/>
                      <a:pt x="1000" y="0"/>
                    </a:cubicBezTo>
                    <a:close/>
                  </a:path>
                </a:pathLst>
              </a:custGeom>
              <a:gradFill>
                <a:gsLst>
                  <a:gs pos="83000">
                    <a:srgbClr val="0898D5"/>
                  </a:gs>
                  <a:gs pos="34000">
                    <a:srgbClr val="EF392F"/>
                  </a:gs>
                  <a:gs pos="38000">
                    <a:srgbClr val="F47B24"/>
                  </a:gs>
                  <a:gs pos="56000">
                    <a:srgbClr val="F3B92A"/>
                  </a:gs>
                  <a:gs pos="48000">
                    <a:srgbClr val="F99E25"/>
                  </a:gs>
                  <a:gs pos="67000">
                    <a:srgbClr val="38B245"/>
                  </a:gs>
                </a:gsLst>
                <a:lin ang="186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HK" dirty="0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BC89D964-7F40-498F-BE71-D2C1451E30B1}"/>
                  </a:ext>
                </a:extLst>
              </p:cNvPr>
              <p:cNvSpPr/>
              <p:nvPr userDrawn="1"/>
            </p:nvSpPr>
            <p:spPr>
              <a:xfrm>
                <a:off x="4802612" y="1812471"/>
                <a:ext cx="721951" cy="901038"/>
              </a:xfrm>
              <a:custGeom>
                <a:avLst/>
                <a:gdLst>
                  <a:gd name="connsiteX0" fmla="*/ 32657 w 1053193"/>
                  <a:gd name="connsiteY0" fmla="*/ 0 h 1314450"/>
                  <a:gd name="connsiteX1" fmla="*/ 0 w 1053193"/>
                  <a:gd name="connsiteY1" fmla="*/ 391886 h 1314450"/>
                  <a:gd name="connsiteX2" fmla="*/ 0 w 1053193"/>
                  <a:gd name="connsiteY2" fmla="*/ 726622 h 1314450"/>
                  <a:gd name="connsiteX3" fmla="*/ 57150 w 1053193"/>
                  <a:gd name="connsiteY3" fmla="*/ 1012372 h 1314450"/>
                  <a:gd name="connsiteX4" fmla="*/ 81643 w 1053193"/>
                  <a:gd name="connsiteY4" fmla="*/ 1314450 h 1314450"/>
                  <a:gd name="connsiteX5" fmla="*/ 538843 w 1053193"/>
                  <a:gd name="connsiteY5" fmla="*/ 1314450 h 1314450"/>
                  <a:gd name="connsiteX6" fmla="*/ 759279 w 1053193"/>
                  <a:gd name="connsiteY6" fmla="*/ 1257300 h 1314450"/>
                  <a:gd name="connsiteX7" fmla="*/ 1020536 w 1053193"/>
                  <a:gd name="connsiteY7" fmla="*/ 1118507 h 1314450"/>
                  <a:gd name="connsiteX8" fmla="*/ 1053193 w 1053193"/>
                  <a:gd name="connsiteY8" fmla="*/ 1110343 h 1314450"/>
                  <a:gd name="connsiteX9" fmla="*/ 930729 w 1053193"/>
                  <a:gd name="connsiteY9" fmla="*/ 857250 h 1314450"/>
                  <a:gd name="connsiteX10" fmla="*/ 685800 w 1053193"/>
                  <a:gd name="connsiteY10" fmla="*/ 391886 h 1314450"/>
                  <a:gd name="connsiteX11" fmla="*/ 440872 w 1053193"/>
                  <a:gd name="connsiteY11" fmla="*/ 195943 h 1314450"/>
                  <a:gd name="connsiteX12" fmla="*/ 32657 w 1053193"/>
                  <a:gd name="connsiteY12" fmla="*/ 0 h 1314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53193" h="1314450">
                    <a:moveTo>
                      <a:pt x="32657" y="0"/>
                    </a:moveTo>
                    <a:lnTo>
                      <a:pt x="0" y="391886"/>
                    </a:lnTo>
                    <a:lnTo>
                      <a:pt x="0" y="726622"/>
                    </a:lnTo>
                    <a:lnTo>
                      <a:pt x="57150" y="1012372"/>
                    </a:lnTo>
                    <a:lnTo>
                      <a:pt x="81643" y="1314450"/>
                    </a:lnTo>
                    <a:lnTo>
                      <a:pt x="538843" y="1314450"/>
                    </a:lnTo>
                    <a:lnTo>
                      <a:pt x="759279" y="1257300"/>
                    </a:lnTo>
                    <a:lnTo>
                      <a:pt x="1020536" y="1118507"/>
                    </a:lnTo>
                    <a:lnTo>
                      <a:pt x="1053193" y="1110343"/>
                    </a:lnTo>
                    <a:lnTo>
                      <a:pt x="930729" y="857250"/>
                    </a:lnTo>
                    <a:lnTo>
                      <a:pt x="685800" y="391886"/>
                    </a:lnTo>
                    <a:lnTo>
                      <a:pt x="440872" y="195943"/>
                    </a:lnTo>
                    <a:lnTo>
                      <a:pt x="32657" y="0"/>
                    </a:lnTo>
                    <a:close/>
                  </a:path>
                </a:pathLst>
              </a:custGeom>
              <a:gradFill>
                <a:gsLst>
                  <a:gs pos="9000">
                    <a:srgbClr val="90B538"/>
                  </a:gs>
                  <a:gs pos="21000">
                    <a:srgbClr val="46B243"/>
                  </a:gs>
                  <a:gs pos="31000">
                    <a:srgbClr val="29B147"/>
                  </a:gs>
                  <a:gs pos="46000">
                    <a:srgbClr val="0DA983"/>
                  </a:gs>
                  <a:gs pos="67000">
                    <a:srgbClr val="089FD3"/>
                  </a:gs>
                  <a:gs pos="81000">
                    <a:srgbClr val="0890CC"/>
                  </a:gs>
                  <a:gs pos="83000">
                    <a:srgbClr val="077DC2"/>
                  </a:gs>
                </a:gsLst>
                <a:lin ang="20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HK" dirty="0"/>
              </a:p>
            </p:txBody>
          </p:sp>
          <p:sp>
            <p:nvSpPr>
              <p:cNvPr id="32" name="Rectangle 3">
                <a:extLst>
                  <a:ext uri="{FF2B5EF4-FFF2-40B4-BE49-F238E27FC236}">
                    <a16:creationId xmlns:a16="http://schemas.microsoft.com/office/drawing/2014/main" id="{C89AC4FC-79E8-434E-9C6E-E19FF5897719}"/>
                  </a:ext>
                </a:extLst>
              </p:cNvPr>
              <p:cNvSpPr/>
              <p:nvPr userDrawn="1"/>
            </p:nvSpPr>
            <p:spPr>
              <a:xfrm>
                <a:off x="5574468" y="1735744"/>
                <a:ext cx="818571" cy="977765"/>
              </a:xfrm>
              <a:custGeom>
                <a:avLst/>
                <a:gdLst>
                  <a:gd name="connsiteX0" fmla="*/ 0 w 1750302"/>
                  <a:gd name="connsiteY0" fmla="*/ 0 h 992038"/>
                  <a:gd name="connsiteX1" fmla="*/ 1750302 w 1750302"/>
                  <a:gd name="connsiteY1" fmla="*/ 0 h 992038"/>
                  <a:gd name="connsiteX2" fmla="*/ 1750302 w 1750302"/>
                  <a:gd name="connsiteY2" fmla="*/ 992038 h 992038"/>
                  <a:gd name="connsiteX3" fmla="*/ 0 w 1750302"/>
                  <a:gd name="connsiteY3" fmla="*/ 992038 h 992038"/>
                  <a:gd name="connsiteX4" fmla="*/ 0 w 1750302"/>
                  <a:gd name="connsiteY4" fmla="*/ 0 h 992038"/>
                  <a:gd name="connsiteX0" fmla="*/ 250166 w 1750302"/>
                  <a:gd name="connsiteY0" fmla="*/ 414068 h 992038"/>
                  <a:gd name="connsiteX1" fmla="*/ 1750302 w 1750302"/>
                  <a:gd name="connsiteY1" fmla="*/ 0 h 992038"/>
                  <a:gd name="connsiteX2" fmla="*/ 1750302 w 1750302"/>
                  <a:gd name="connsiteY2" fmla="*/ 992038 h 992038"/>
                  <a:gd name="connsiteX3" fmla="*/ 0 w 1750302"/>
                  <a:gd name="connsiteY3" fmla="*/ 992038 h 992038"/>
                  <a:gd name="connsiteX4" fmla="*/ 250166 w 1750302"/>
                  <a:gd name="connsiteY4" fmla="*/ 414068 h 992038"/>
                  <a:gd name="connsiteX0" fmla="*/ 276045 w 1750302"/>
                  <a:gd name="connsiteY0" fmla="*/ 414068 h 992038"/>
                  <a:gd name="connsiteX1" fmla="*/ 1750302 w 1750302"/>
                  <a:gd name="connsiteY1" fmla="*/ 0 h 992038"/>
                  <a:gd name="connsiteX2" fmla="*/ 1750302 w 1750302"/>
                  <a:gd name="connsiteY2" fmla="*/ 992038 h 992038"/>
                  <a:gd name="connsiteX3" fmla="*/ 0 w 1750302"/>
                  <a:gd name="connsiteY3" fmla="*/ 992038 h 992038"/>
                  <a:gd name="connsiteX4" fmla="*/ 276045 w 1750302"/>
                  <a:gd name="connsiteY4" fmla="*/ 414068 h 992038"/>
                  <a:gd name="connsiteX0" fmla="*/ 285670 w 1750302"/>
                  <a:gd name="connsiteY0" fmla="*/ 385192 h 992038"/>
                  <a:gd name="connsiteX1" fmla="*/ 1750302 w 1750302"/>
                  <a:gd name="connsiteY1" fmla="*/ 0 h 992038"/>
                  <a:gd name="connsiteX2" fmla="*/ 1750302 w 1750302"/>
                  <a:gd name="connsiteY2" fmla="*/ 992038 h 992038"/>
                  <a:gd name="connsiteX3" fmla="*/ 0 w 1750302"/>
                  <a:gd name="connsiteY3" fmla="*/ 992038 h 992038"/>
                  <a:gd name="connsiteX4" fmla="*/ 285670 w 1750302"/>
                  <a:gd name="connsiteY4" fmla="*/ 385192 h 992038"/>
                  <a:gd name="connsiteX0" fmla="*/ 285670 w 1750302"/>
                  <a:gd name="connsiteY0" fmla="*/ 385192 h 992038"/>
                  <a:gd name="connsiteX1" fmla="*/ 447650 w 1750302"/>
                  <a:gd name="connsiteY1" fmla="*/ 250215 h 992038"/>
                  <a:gd name="connsiteX2" fmla="*/ 1750302 w 1750302"/>
                  <a:gd name="connsiteY2" fmla="*/ 0 h 992038"/>
                  <a:gd name="connsiteX3" fmla="*/ 1750302 w 1750302"/>
                  <a:gd name="connsiteY3" fmla="*/ 992038 h 992038"/>
                  <a:gd name="connsiteX4" fmla="*/ 0 w 1750302"/>
                  <a:gd name="connsiteY4" fmla="*/ 992038 h 992038"/>
                  <a:gd name="connsiteX5" fmla="*/ 285670 w 1750302"/>
                  <a:gd name="connsiteY5" fmla="*/ 385192 h 992038"/>
                  <a:gd name="connsiteX0" fmla="*/ 285670 w 1750302"/>
                  <a:gd name="connsiteY0" fmla="*/ 385192 h 992038"/>
                  <a:gd name="connsiteX1" fmla="*/ 447650 w 1750302"/>
                  <a:gd name="connsiteY1" fmla="*/ 250215 h 992038"/>
                  <a:gd name="connsiteX2" fmla="*/ 688282 w 1750302"/>
                  <a:gd name="connsiteY2" fmla="*/ 48085 h 992038"/>
                  <a:gd name="connsiteX3" fmla="*/ 1750302 w 1750302"/>
                  <a:gd name="connsiteY3" fmla="*/ 0 h 992038"/>
                  <a:gd name="connsiteX4" fmla="*/ 1750302 w 1750302"/>
                  <a:gd name="connsiteY4" fmla="*/ 992038 h 992038"/>
                  <a:gd name="connsiteX5" fmla="*/ 0 w 1750302"/>
                  <a:gd name="connsiteY5" fmla="*/ 992038 h 992038"/>
                  <a:gd name="connsiteX6" fmla="*/ 285670 w 1750302"/>
                  <a:gd name="connsiteY6" fmla="*/ 385192 h 992038"/>
                  <a:gd name="connsiteX0" fmla="*/ 285670 w 1750302"/>
                  <a:gd name="connsiteY0" fmla="*/ 385192 h 992038"/>
                  <a:gd name="connsiteX1" fmla="*/ 447650 w 1750302"/>
                  <a:gd name="connsiteY1" fmla="*/ 250215 h 992038"/>
                  <a:gd name="connsiteX2" fmla="*/ 688282 w 1750302"/>
                  <a:gd name="connsiteY2" fmla="*/ 48085 h 992038"/>
                  <a:gd name="connsiteX3" fmla="*/ 1135434 w 1750302"/>
                  <a:gd name="connsiteY3" fmla="*/ 47531 h 992038"/>
                  <a:gd name="connsiteX4" fmla="*/ 1750302 w 1750302"/>
                  <a:gd name="connsiteY4" fmla="*/ 0 h 992038"/>
                  <a:gd name="connsiteX5" fmla="*/ 1750302 w 1750302"/>
                  <a:gd name="connsiteY5" fmla="*/ 992038 h 992038"/>
                  <a:gd name="connsiteX6" fmla="*/ 0 w 1750302"/>
                  <a:gd name="connsiteY6" fmla="*/ 992038 h 992038"/>
                  <a:gd name="connsiteX7" fmla="*/ 285670 w 1750302"/>
                  <a:gd name="connsiteY7" fmla="*/ 385192 h 992038"/>
                  <a:gd name="connsiteX0" fmla="*/ 285670 w 1750302"/>
                  <a:gd name="connsiteY0" fmla="*/ 385192 h 992038"/>
                  <a:gd name="connsiteX1" fmla="*/ 447650 w 1750302"/>
                  <a:gd name="connsiteY1" fmla="*/ 250215 h 992038"/>
                  <a:gd name="connsiteX2" fmla="*/ 688282 w 1750302"/>
                  <a:gd name="connsiteY2" fmla="*/ 48085 h 992038"/>
                  <a:gd name="connsiteX3" fmla="*/ 1135434 w 1750302"/>
                  <a:gd name="connsiteY3" fmla="*/ 47531 h 992038"/>
                  <a:gd name="connsiteX4" fmla="*/ 1750302 w 1750302"/>
                  <a:gd name="connsiteY4" fmla="*/ 0 h 992038"/>
                  <a:gd name="connsiteX5" fmla="*/ 1750302 w 1750302"/>
                  <a:gd name="connsiteY5" fmla="*/ 992038 h 992038"/>
                  <a:gd name="connsiteX6" fmla="*/ 0 w 1750302"/>
                  <a:gd name="connsiteY6" fmla="*/ 992038 h 992038"/>
                  <a:gd name="connsiteX7" fmla="*/ 285670 w 1750302"/>
                  <a:gd name="connsiteY7" fmla="*/ 385192 h 992038"/>
                  <a:gd name="connsiteX0" fmla="*/ 285670 w 1750302"/>
                  <a:gd name="connsiteY0" fmla="*/ 337661 h 944507"/>
                  <a:gd name="connsiteX1" fmla="*/ 447650 w 1750302"/>
                  <a:gd name="connsiteY1" fmla="*/ 202684 h 944507"/>
                  <a:gd name="connsiteX2" fmla="*/ 688282 w 1750302"/>
                  <a:gd name="connsiteY2" fmla="*/ 554 h 944507"/>
                  <a:gd name="connsiteX3" fmla="*/ 1135434 w 1750302"/>
                  <a:gd name="connsiteY3" fmla="*/ 0 h 944507"/>
                  <a:gd name="connsiteX4" fmla="*/ 1702175 w 1750302"/>
                  <a:gd name="connsiteY4" fmla="*/ 298979 h 944507"/>
                  <a:gd name="connsiteX5" fmla="*/ 1750302 w 1750302"/>
                  <a:gd name="connsiteY5" fmla="*/ 944507 h 944507"/>
                  <a:gd name="connsiteX6" fmla="*/ 0 w 1750302"/>
                  <a:gd name="connsiteY6" fmla="*/ 944507 h 944507"/>
                  <a:gd name="connsiteX7" fmla="*/ 285670 w 1750302"/>
                  <a:gd name="connsiteY7" fmla="*/ 337661 h 944507"/>
                  <a:gd name="connsiteX0" fmla="*/ 285670 w 1750302"/>
                  <a:gd name="connsiteY0" fmla="*/ 337661 h 944507"/>
                  <a:gd name="connsiteX1" fmla="*/ 447650 w 1750302"/>
                  <a:gd name="connsiteY1" fmla="*/ 202684 h 944507"/>
                  <a:gd name="connsiteX2" fmla="*/ 688282 w 1750302"/>
                  <a:gd name="connsiteY2" fmla="*/ 554 h 944507"/>
                  <a:gd name="connsiteX3" fmla="*/ 1135434 w 1750302"/>
                  <a:gd name="connsiteY3" fmla="*/ 0 h 944507"/>
                  <a:gd name="connsiteX4" fmla="*/ 1702175 w 1750302"/>
                  <a:gd name="connsiteY4" fmla="*/ 347105 h 944507"/>
                  <a:gd name="connsiteX5" fmla="*/ 1750302 w 1750302"/>
                  <a:gd name="connsiteY5" fmla="*/ 944507 h 944507"/>
                  <a:gd name="connsiteX6" fmla="*/ 0 w 1750302"/>
                  <a:gd name="connsiteY6" fmla="*/ 944507 h 944507"/>
                  <a:gd name="connsiteX7" fmla="*/ 285670 w 1750302"/>
                  <a:gd name="connsiteY7" fmla="*/ 337661 h 944507"/>
                  <a:gd name="connsiteX0" fmla="*/ 285670 w 1750302"/>
                  <a:gd name="connsiteY0" fmla="*/ 337661 h 944507"/>
                  <a:gd name="connsiteX1" fmla="*/ 447650 w 1750302"/>
                  <a:gd name="connsiteY1" fmla="*/ 202684 h 944507"/>
                  <a:gd name="connsiteX2" fmla="*/ 688282 w 1750302"/>
                  <a:gd name="connsiteY2" fmla="*/ 554 h 944507"/>
                  <a:gd name="connsiteX3" fmla="*/ 1135434 w 1750302"/>
                  <a:gd name="connsiteY3" fmla="*/ 0 h 944507"/>
                  <a:gd name="connsiteX4" fmla="*/ 1702175 w 1750302"/>
                  <a:gd name="connsiteY4" fmla="*/ 347105 h 944507"/>
                  <a:gd name="connsiteX5" fmla="*/ 1750302 w 1750302"/>
                  <a:gd name="connsiteY5" fmla="*/ 944507 h 944507"/>
                  <a:gd name="connsiteX6" fmla="*/ 0 w 1750302"/>
                  <a:gd name="connsiteY6" fmla="*/ 944507 h 944507"/>
                  <a:gd name="connsiteX7" fmla="*/ 285670 w 1750302"/>
                  <a:gd name="connsiteY7" fmla="*/ 337661 h 944507"/>
                  <a:gd name="connsiteX0" fmla="*/ 285670 w 1750302"/>
                  <a:gd name="connsiteY0" fmla="*/ 337661 h 944507"/>
                  <a:gd name="connsiteX1" fmla="*/ 447650 w 1750302"/>
                  <a:gd name="connsiteY1" fmla="*/ 202684 h 944507"/>
                  <a:gd name="connsiteX2" fmla="*/ 688282 w 1750302"/>
                  <a:gd name="connsiteY2" fmla="*/ 554 h 944507"/>
                  <a:gd name="connsiteX3" fmla="*/ 1135434 w 1750302"/>
                  <a:gd name="connsiteY3" fmla="*/ 0 h 944507"/>
                  <a:gd name="connsiteX4" fmla="*/ 1702175 w 1750302"/>
                  <a:gd name="connsiteY4" fmla="*/ 347105 h 944507"/>
                  <a:gd name="connsiteX5" fmla="*/ 1750302 w 1750302"/>
                  <a:gd name="connsiteY5" fmla="*/ 944507 h 944507"/>
                  <a:gd name="connsiteX6" fmla="*/ 0 w 1750302"/>
                  <a:gd name="connsiteY6" fmla="*/ 944507 h 944507"/>
                  <a:gd name="connsiteX7" fmla="*/ 285670 w 1750302"/>
                  <a:gd name="connsiteY7" fmla="*/ 337661 h 944507"/>
                  <a:gd name="connsiteX0" fmla="*/ 285670 w 1750302"/>
                  <a:gd name="connsiteY0" fmla="*/ 337661 h 944507"/>
                  <a:gd name="connsiteX1" fmla="*/ 447650 w 1750302"/>
                  <a:gd name="connsiteY1" fmla="*/ 202684 h 944507"/>
                  <a:gd name="connsiteX2" fmla="*/ 688282 w 1750302"/>
                  <a:gd name="connsiteY2" fmla="*/ 554 h 944507"/>
                  <a:gd name="connsiteX3" fmla="*/ 1135434 w 1750302"/>
                  <a:gd name="connsiteY3" fmla="*/ 0 h 944507"/>
                  <a:gd name="connsiteX4" fmla="*/ 1740676 w 1750302"/>
                  <a:gd name="connsiteY4" fmla="*/ 356731 h 944507"/>
                  <a:gd name="connsiteX5" fmla="*/ 1750302 w 1750302"/>
                  <a:gd name="connsiteY5" fmla="*/ 944507 h 944507"/>
                  <a:gd name="connsiteX6" fmla="*/ 0 w 1750302"/>
                  <a:gd name="connsiteY6" fmla="*/ 944507 h 944507"/>
                  <a:gd name="connsiteX7" fmla="*/ 285670 w 1750302"/>
                  <a:gd name="connsiteY7" fmla="*/ 337661 h 944507"/>
                  <a:gd name="connsiteX0" fmla="*/ 285670 w 1750302"/>
                  <a:gd name="connsiteY0" fmla="*/ 337661 h 944507"/>
                  <a:gd name="connsiteX1" fmla="*/ 447650 w 1750302"/>
                  <a:gd name="connsiteY1" fmla="*/ 202684 h 944507"/>
                  <a:gd name="connsiteX2" fmla="*/ 688282 w 1750302"/>
                  <a:gd name="connsiteY2" fmla="*/ 554 h 944507"/>
                  <a:gd name="connsiteX3" fmla="*/ 1135434 w 1750302"/>
                  <a:gd name="connsiteY3" fmla="*/ 0 h 944507"/>
                  <a:gd name="connsiteX4" fmla="*/ 1702175 w 1750302"/>
                  <a:gd name="connsiteY4" fmla="*/ 366356 h 944507"/>
                  <a:gd name="connsiteX5" fmla="*/ 1750302 w 1750302"/>
                  <a:gd name="connsiteY5" fmla="*/ 944507 h 944507"/>
                  <a:gd name="connsiteX6" fmla="*/ 0 w 1750302"/>
                  <a:gd name="connsiteY6" fmla="*/ 944507 h 944507"/>
                  <a:gd name="connsiteX7" fmla="*/ 285670 w 1750302"/>
                  <a:gd name="connsiteY7" fmla="*/ 337661 h 944507"/>
                  <a:gd name="connsiteX0" fmla="*/ 285670 w 1750302"/>
                  <a:gd name="connsiteY0" fmla="*/ 337661 h 944507"/>
                  <a:gd name="connsiteX1" fmla="*/ 447650 w 1750302"/>
                  <a:gd name="connsiteY1" fmla="*/ 202684 h 944507"/>
                  <a:gd name="connsiteX2" fmla="*/ 688282 w 1750302"/>
                  <a:gd name="connsiteY2" fmla="*/ 554 h 944507"/>
                  <a:gd name="connsiteX3" fmla="*/ 1135434 w 1750302"/>
                  <a:gd name="connsiteY3" fmla="*/ 0 h 944507"/>
                  <a:gd name="connsiteX4" fmla="*/ 1702175 w 1750302"/>
                  <a:gd name="connsiteY4" fmla="*/ 366356 h 944507"/>
                  <a:gd name="connsiteX5" fmla="*/ 1750302 w 1750302"/>
                  <a:gd name="connsiteY5" fmla="*/ 944507 h 944507"/>
                  <a:gd name="connsiteX6" fmla="*/ 0 w 1750302"/>
                  <a:gd name="connsiteY6" fmla="*/ 944507 h 944507"/>
                  <a:gd name="connsiteX7" fmla="*/ 285670 w 1750302"/>
                  <a:gd name="connsiteY7" fmla="*/ 337661 h 944507"/>
                  <a:gd name="connsiteX0" fmla="*/ 285670 w 1750302"/>
                  <a:gd name="connsiteY0" fmla="*/ 337661 h 944507"/>
                  <a:gd name="connsiteX1" fmla="*/ 447650 w 1750302"/>
                  <a:gd name="connsiteY1" fmla="*/ 202684 h 944507"/>
                  <a:gd name="connsiteX2" fmla="*/ 688282 w 1750302"/>
                  <a:gd name="connsiteY2" fmla="*/ 554 h 944507"/>
                  <a:gd name="connsiteX3" fmla="*/ 1135434 w 1750302"/>
                  <a:gd name="connsiteY3" fmla="*/ 0 h 944507"/>
                  <a:gd name="connsiteX4" fmla="*/ 1673299 w 1750302"/>
                  <a:gd name="connsiteY4" fmla="*/ 356730 h 944507"/>
                  <a:gd name="connsiteX5" fmla="*/ 1750302 w 1750302"/>
                  <a:gd name="connsiteY5" fmla="*/ 944507 h 944507"/>
                  <a:gd name="connsiteX6" fmla="*/ 0 w 1750302"/>
                  <a:gd name="connsiteY6" fmla="*/ 944507 h 944507"/>
                  <a:gd name="connsiteX7" fmla="*/ 285670 w 1750302"/>
                  <a:gd name="connsiteY7" fmla="*/ 337661 h 944507"/>
                  <a:gd name="connsiteX0" fmla="*/ 285670 w 1750302"/>
                  <a:gd name="connsiteY0" fmla="*/ 337661 h 944514"/>
                  <a:gd name="connsiteX1" fmla="*/ 447650 w 1750302"/>
                  <a:gd name="connsiteY1" fmla="*/ 202684 h 944514"/>
                  <a:gd name="connsiteX2" fmla="*/ 688282 w 1750302"/>
                  <a:gd name="connsiteY2" fmla="*/ 554 h 944514"/>
                  <a:gd name="connsiteX3" fmla="*/ 1135434 w 1750302"/>
                  <a:gd name="connsiteY3" fmla="*/ 0 h 944514"/>
                  <a:gd name="connsiteX4" fmla="*/ 1673299 w 1750302"/>
                  <a:gd name="connsiteY4" fmla="*/ 356730 h 944514"/>
                  <a:gd name="connsiteX5" fmla="*/ 1750302 w 1750302"/>
                  <a:gd name="connsiteY5" fmla="*/ 944507 h 944514"/>
                  <a:gd name="connsiteX6" fmla="*/ 268451 w 1750302"/>
                  <a:gd name="connsiteY6" fmla="*/ 857624 h 944514"/>
                  <a:gd name="connsiteX7" fmla="*/ 0 w 1750302"/>
                  <a:gd name="connsiteY7" fmla="*/ 944507 h 944514"/>
                  <a:gd name="connsiteX8" fmla="*/ 285670 w 1750302"/>
                  <a:gd name="connsiteY8" fmla="*/ 337661 h 944514"/>
                  <a:gd name="connsiteX0" fmla="*/ 285670 w 1750302"/>
                  <a:gd name="connsiteY0" fmla="*/ 337661 h 944511"/>
                  <a:gd name="connsiteX1" fmla="*/ 447650 w 1750302"/>
                  <a:gd name="connsiteY1" fmla="*/ 202684 h 944511"/>
                  <a:gd name="connsiteX2" fmla="*/ 688282 w 1750302"/>
                  <a:gd name="connsiteY2" fmla="*/ 554 h 944511"/>
                  <a:gd name="connsiteX3" fmla="*/ 1135434 w 1750302"/>
                  <a:gd name="connsiteY3" fmla="*/ 0 h 944511"/>
                  <a:gd name="connsiteX4" fmla="*/ 1673299 w 1750302"/>
                  <a:gd name="connsiteY4" fmla="*/ 356730 h 944511"/>
                  <a:gd name="connsiteX5" fmla="*/ 1750302 w 1750302"/>
                  <a:gd name="connsiteY5" fmla="*/ 944507 h 944511"/>
                  <a:gd name="connsiteX6" fmla="*/ 268451 w 1750302"/>
                  <a:gd name="connsiteY6" fmla="*/ 857624 h 944511"/>
                  <a:gd name="connsiteX7" fmla="*/ 0 w 1750302"/>
                  <a:gd name="connsiteY7" fmla="*/ 944507 h 944511"/>
                  <a:gd name="connsiteX8" fmla="*/ 285670 w 1750302"/>
                  <a:gd name="connsiteY8" fmla="*/ 337661 h 944511"/>
                  <a:gd name="connsiteX0" fmla="*/ 285670 w 1750302"/>
                  <a:gd name="connsiteY0" fmla="*/ 337661 h 958114"/>
                  <a:gd name="connsiteX1" fmla="*/ 447650 w 1750302"/>
                  <a:gd name="connsiteY1" fmla="*/ 202684 h 958114"/>
                  <a:gd name="connsiteX2" fmla="*/ 688282 w 1750302"/>
                  <a:gd name="connsiteY2" fmla="*/ 554 h 958114"/>
                  <a:gd name="connsiteX3" fmla="*/ 1135434 w 1750302"/>
                  <a:gd name="connsiteY3" fmla="*/ 0 h 958114"/>
                  <a:gd name="connsiteX4" fmla="*/ 1673299 w 1750302"/>
                  <a:gd name="connsiteY4" fmla="*/ 356730 h 958114"/>
                  <a:gd name="connsiteX5" fmla="*/ 1750302 w 1750302"/>
                  <a:gd name="connsiteY5" fmla="*/ 944507 h 958114"/>
                  <a:gd name="connsiteX6" fmla="*/ 709322 w 1750302"/>
                  <a:gd name="connsiteY6" fmla="*/ 686174 h 958114"/>
                  <a:gd name="connsiteX7" fmla="*/ 268451 w 1750302"/>
                  <a:gd name="connsiteY7" fmla="*/ 857624 h 958114"/>
                  <a:gd name="connsiteX8" fmla="*/ 0 w 1750302"/>
                  <a:gd name="connsiteY8" fmla="*/ 944507 h 958114"/>
                  <a:gd name="connsiteX9" fmla="*/ 285670 w 1750302"/>
                  <a:gd name="connsiteY9" fmla="*/ 337661 h 958114"/>
                  <a:gd name="connsiteX0" fmla="*/ 285670 w 1750302"/>
                  <a:gd name="connsiteY0" fmla="*/ 337661 h 967242"/>
                  <a:gd name="connsiteX1" fmla="*/ 447650 w 1750302"/>
                  <a:gd name="connsiteY1" fmla="*/ 202684 h 967242"/>
                  <a:gd name="connsiteX2" fmla="*/ 688282 w 1750302"/>
                  <a:gd name="connsiteY2" fmla="*/ 554 h 967242"/>
                  <a:gd name="connsiteX3" fmla="*/ 1135434 w 1750302"/>
                  <a:gd name="connsiteY3" fmla="*/ 0 h 967242"/>
                  <a:gd name="connsiteX4" fmla="*/ 1673299 w 1750302"/>
                  <a:gd name="connsiteY4" fmla="*/ 356730 h 967242"/>
                  <a:gd name="connsiteX5" fmla="*/ 1750302 w 1750302"/>
                  <a:gd name="connsiteY5" fmla="*/ 944507 h 967242"/>
                  <a:gd name="connsiteX6" fmla="*/ 741979 w 1750302"/>
                  <a:gd name="connsiteY6" fmla="*/ 841295 h 967242"/>
                  <a:gd name="connsiteX7" fmla="*/ 268451 w 1750302"/>
                  <a:gd name="connsiteY7" fmla="*/ 857624 h 967242"/>
                  <a:gd name="connsiteX8" fmla="*/ 0 w 1750302"/>
                  <a:gd name="connsiteY8" fmla="*/ 944507 h 967242"/>
                  <a:gd name="connsiteX9" fmla="*/ 285670 w 1750302"/>
                  <a:gd name="connsiteY9" fmla="*/ 337661 h 967242"/>
                  <a:gd name="connsiteX0" fmla="*/ 285670 w 1750302"/>
                  <a:gd name="connsiteY0" fmla="*/ 337661 h 968003"/>
                  <a:gd name="connsiteX1" fmla="*/ 447650 w 1750302"/>
                  <a:gd name="connsiteY1" fmla="*/ 202684 h 968003"/>
                  <a:gd name="connsiteX2" fmla="*/ 688282 w 1750302"/>
                  <a:gd name="connsiteY2" fmla="*/ 554 h 968003"/>
                  <a:gd name="connsiteX3" fmla="*/ 1135434 w 1750302"/>
                  <a:gd name="connsiteY3" fmla="*/ 0 h 968003"/>
                  <a:gd name="connsiteX4" fmla="*/ 1673299 w 1750302"/>
                  <a:gd name="connsiteY4" fmla="*/ 356730 h 968003"/>
                  <a:gd name="connsiteX5" fmla="*/ 1750302 w 1750302"/>
                  <a:gd name="connsiteY5" fmla="*/ 944507 h 968003"/>
                  <a:gd name="connsiteX6" fmla="*/ 741979 w 1750302"/>
                  <a:gd name="connsiteY6" fmla="*/ 841295 h 968003"/>
                  <a:gd name="connsiteX7" fmla="*/ 268451 w 1750302"/>
                  <a:gd name="connsiteY7" fmla="*/ 857624 h 968003"/>
                  <a:gd name="connsiteX8" fmla="*/ 0 w 1750302"/>
                  <a:gd name="connsiteY8" fmla="*/ 944507 h 968003"/>
                  <a:gd name="connsiteX9" fmla="*/ 285670 w 1750302"/>
                  <a:gd name="connsiteY9" fmla="*/ 337661 h 968003"/>
                  <a:gd name="connsiteX0" fmla="*/ 285670 w 1750302"/>
                  <a:gd name="connsiteY0" fmla="*/ 337661 h 968003"/>
                  <a:gd name="connsiteX1" fmla="*/ 447650 w 1750302"/>
                  <a:gd name="connsiteY1" fmla="*/ 202684 h 968003"/>
                  <a:gd name="connsiteX2" fmla="*/ 688282 w 1750302"/>
                  <a:gd name="connsiteY2" fmla="*/ 554 h 968003"/>
                  <a:gd name="connsiteX3" fmla="*/ 1135434 w 1750302"/>
                  <a:gd name="connsiteY3" fmla="*/ 0 h 968003"/>
                  <a:gd name="connsiteX4" fmla="*/ 1673299 w 1750302"/>
                  <a:gd name="connsiteY4" fmla="*/ 356730 h 968003"/>
                  <a:gd name="connsiteX5" fmla="*/ 1750302 w 1750302"/>
                  <a:gd name="connsiteY5" fmla="*/ 944507 h 968003"/>
                  <a:gd name="connsiteX6" fmla="*/ 725650 w 1750302"/>
                  <a:gd name="connsiteY6" fmla="*/ 841295 h 968003"/>
                  <a:gd name="connsiteX7" fmla="*/ 268451 w 1750302"/>
                  <a:gd name="connsiteY7" fmla="*/ 857624 h 968003"/>
                  <a:gd name="connsiteX8" fmla="*/ 0 w 1750302"/>
                  <a:gd name="connsiteY8" fmla="*/ 944507 h 968003"/>
                  <a:gd name="connsiteX9" fmla="*/ 285670 w 1750302"/>
                  <a:gd name="connsiteY9" fmla="*/ 337661 h 968003"/>
                  <a:gd name="connsiteX0" fmla="*/ 285670 w 1750302"/>
                  <a:gd name="connsiteY0" fmla="*/ 337661 h 968003"/>
                  <a:gd name="connsiteX1" fmla="*/ 447650 w 1750302"/>
                  <a:gd name="connsiteY1" fmla="*/ 202684 h 968003"/>
                  <a:gd name="connsiteX2" fmla="*/ 688282 w 1750302"/>
                  <a:gd name="connsiteY2" fmla="*/ 554 h 968003"/>
                  <a:gd name="connsiteX3" fmla="*/ 1135434 w 1750302"/>
                  <a:gd name="connsiteY3" fmla="*/ 0 h 968003"/>
                  <a:gd name="connsiteX4" fmla="*/ 895885 w 1750302"/>
                  <a:gd name="connsiteY4" fmla="*/ 332237 h 968003"/>
                  <a:gd name="connsiteX5" fmla="*/ 1750302 w 1750302"/>
                  <a:gd name="connsiteY5" fmla="*/ 944507 h 968003"/>
                  <a:gd name="connsiteX6" fmla="*/ 725650 w 1750302"/>
                  <a:gd name="connsiteY6" fmla="*/ 841295 h 968003"/>
                  <a:gd name="connsiteX7" fmla="*/ 268451 w 1750302"/>
                  <a:gd name="connsiteY7" fmla="*/ 857624 h 968003"/>
                  <a:gd name="connsiteX8" fmla="*/ 0 w 1750302"/>
                  <a:gd name="connsiteY8" fmla="*/ 944507 h 968003"/>
                  <a:gd name="connsiteX9" fmla="*/ 285670 w 1750302"/>
                  <a:gd name="connsiteY9" fmla="*/ 337661 h 968003"/>
                  <a:gd name="connsiteX0" fmla="*/ 285670 w 1140515"/>
                  <a:gd name="connsiteY0" fmla="*/ 337661 h 944507"/>
                  <a:gd name="connsiteX1" fmla="*/ 447650 w 1140515"/>
                  <a:gd name="connsiteY1" fmla="*/ 202684 h 944507"/>
                  <a:gd name="connsiteX2" fmla="*/ 688282 w 1140515"/>
                  <a:gd name="connsiteY2" fmla="*/ 554 h 944507"/>
                  <a:gd name="connsiteX3" fmla="*/ 1135434 w 1140515"/>
                  <a:gd name="connsiteY3" fmla="*/ 0 h 944507"/>
                  <a:gd name="connsiteX4" fmla="*/ 895885 w 1140515"/>
                  <a:gd name="connsiteY4" fmla="*/ 332237 h 944507"/>
                  <a:gd name="connsiteX5" fmla="*/ 784941 w 1140515"/>
                  <a:gd name="connsiteY5" fmla="*/ 797550 h 944507"/>
                  <a:gd name="connsiteX6" fmla="*/ 725650 w 1140515"/>
                  <a:gd name="connsiteY6" fmla="*/ 841295 h 944507"/>
                  <a:gd name="connsiteX7" fmla="*/ 268451 w 1140515"/>
                  <a:gd name="connsiteY7" fmla="*/ 857624 h 944507"/>
                  <a:gd name="connsiteX8" fmla="*/ 0 w 1140515"/>
                  <a:gd name="connsiteY8" fmla="*/ 944507 h 944507"/>
                  <a:gd name="connsiteX9" fmla="*/ 285670 w 1140515"/>
                  <a:gd name="connsiteY9" fmla="*/ 337661 h 944507"/>
                  <a:gd name="connsiteX0" fmla="*/ 285670 w 1139338"/>
                  <a:gd name="connsiteY0" fmla="*/ 337661 h 944507"/>
                  <a:gd name="connsiteX1" fmla="*/ 447650 w 1139338"/>
                  <a:gd name="connsiteY1" fmla="*/ 202684 h 944507"/>
                  <a:gd name="connsiteX2" fmla="*/ 688282 w 1139338"/>
                  <a:gd name="connsiteY2" fmla="*/ 554 h 944507"/>
                  <a:gd name="connsiteX3" fmla="*/ 1135434 w 1139338"/>
                  <a:gd name="connsiteY3" fmla="*/ 0 h 944507"/>
                  <a:gd name="connsiteX4" fmla="*/ 733567 w 1139338"/>
                  <a:gd name="connsiteY4" fmla="*/ 315909 h 944507"/>
                  <a:gd name="connsiteX5" fmla="*/ 784941 w 1139338"/>
                  <a:gd name="connsiteY5" fmla="*/ 797550 h 944507"/>
                  <a:gd name="connsiteX6" fmla="*/ 725650 w 1139338"/>
                  <a:gd name="connsiteY6" fmla="*/ 841295 h 944507"/>
                  <a:gd name="connsiteX7" fmla="*/ 268451 w 1139338"/>
                  <a:gd name="connsiteY7" fmla="*/ 857624 h 944507"/>
                  <a:gd name="connsiteX8" fmla="*/ 0 w 1139338"/>
                  <a:gd name="connsiteY8" fmla="*/ 944507 h 944507"/>
                  <a:gd name="connsiteX9" fmla="*/ 285670 w 1139338"/>
                  <a:gd name="connsiteY9" fmla="*/ 337661 h 944507"/>
                  <a:gd name="connsiteX0" fmla="*/ 285670 w 919033"/>
                  <a:gd name="connsiteY0" fmla="*/ 337107 h 943953"/>
                  <a:gd name="connsiteX1" fmla="*/ 447650 w 919033"/>
                  <a:gd name="connsiteY1" fmla="*/ 202130 h 943953"/>
                  <a:gd name="connsiteX2" fmla="*/ 688282 w 919033"/>
                  <a:gd name="connsiteY2" fmla="*/ 0 h 943953"/>
                  <a:gd name="connsiteX3" fmla="*/ 913316 w 919033"/>
                  <a:gd name="connsiteY3" fmla="*/ 15775 h 943953"/>
                  <a:gd name="connsiteX4" fmla="*/ 733567 w 919033"/>
                  <a:gd name="connsiteY4" fmla="*/ 315355 h 943953"/>
                  <a:gd name="connsiteX5" fmla="*/ 784941 w 919033"/>
                  <a:gd name="connsiteY5" fmla="*/ 796996 h 943953"/>
                  <a:gd name="connsiteX6" fmla="*/ 725650 w 919033"/>
                  <a:gd name="connsiteY6" fmla="*/ 840741 h 943953"/>
                  <a:gd name="connsiteX7" fmla="*/ 268451 w 919033"/>
                  <a:gd name="connsiteY7" fmla="*/ 857070 h 943953"/>
                  <a:gd name="connsiteX8" fmla="*/ 0 w 919033"/>
                  <a:gd name="connsiteY8" fmla="*/ 943953 h 943953"/>
                  <a:gd name="connsiteX9" fmla="*/ 285670 w 919033"/>
                  <a:gd name="connsiteY9" fmla="*/ 337107 h 943953"/>
                  <a:gd name="connsiteX0" fmla="*/ 285670 w 919034"/>
                  <a:gd name="connsiteY0" fmla="*/ 328943 h 935789"/>
                  <a:gd name="connsiteX1" fmla="*/ 447650 w 919034"/>
                  <a:gd name="connsiteY1" fmla="*/ 193966 h 935789"/>
                  <a:gd name="connsiteX2" fmla="*/ 705368 w 919034"/>
                  <a:gd name="connsiteY2" fmla="*/ 0 h 935789"/>
                  <a:gd name="connsiteX3" fmla="*/ 913316 w 919034"/>
                  <a:gd name="connsiteY3" fmla="*/ 7611 h 935789"/>
                  <a:gd name="connsiteX4" fmla="*/ 733567 w 919034"/>
                  <a:gd name="connsiteY4" fmla="*/ 307191 h 935789"/>
                  <a:gd name="connsiteX5" fmla="*/ 784941 w 919034"/>
                  <a:gd name="connsiteY5" fmla="*/ 788832 h 935789"/>
                  <a:gd name="connsiteX6" fmla="*/ 725650 w 919034"/>
                  <a:gd name="connsiteY6" fmla="*/ 832577 h 935789"/>
                  <a:gd name="connsiteX7" fmla="*/ 268451 w 919034"/>
                  <a:gd name="connsiteY7" fmla="*/ 848906 h 935789"/>
                  <a:gd name="connsiteX8" fmla="*/ 0 w 919034"/>
                  <a:gd name="connsiteY8" fmla="*/ 935789 h 935789"/>
                  <a:gd name="connsiteX9" fmla="*/ 285670 w 919034"/>
                  <a:gd name="connsiteY9" fmla="*/ 328943 h 935789"/>
                  <a:gd name="connsiteX0" fmla="*/ 285670 w 789287"/>
                  <a:gd name="connsiteY0" fmla="*/ 328943 h 935789"/>
                  <a:gd name="connsiteX1" fmla="*/ 447650 w 789287"/>
                  <a:gd name="connsiteY1" fmla="*/ 193966 h 935789"/>
                  <a:gd name="connsiteX2" fmla="*/ 705368 w 789287"/>
                  <a:gd name="connsiteY2" fmla="*/ 0 h 935789"/>
                  <a:gd name="connsiteX3" fmla="*/ 682655 w 789287"/>
                  <a:gd name="connsiteY3" fmla="*/ 15775 h 935789"/>
                  <a:gd name="connsiteX4" fmla="*/ 733567 w 789287"/>
                  <a:gd name="connsiteY4" fmla="*/ 307191 h 935789"/>
                  <a:gd name="connsiteX5" fmla="*/ 784941 w 789287"/>
                  <a:gd name="connsiteY5" fmla="*/ 788832 h 935789"/>
                  <a:gd name="connsiteX6" fmla="*/ 725650 w 789287"/>
                  <a:gd name="connsiteY6" fmla="*/ 832577 h 935789"/>
                  <a:gd name="connsiteX7" fmla="*/ 268451 w 789287"/>
                  <a:gd name="connsiteY7" fmla="*/ 848906 h 935789"/>
                  <a:gd name="connsiteX8" fmla="*/ 0 w 789287"/>
                  <a:gd name="connsiteY8" fmla="*/ 935789 h 935789"/>
                  <a:gd name="connsiteX9" fmla="*/ 285670 w 789287"/>
                  <a:gd name="connsiteY9" fmla="*/ 328943 h 935789"/>
                  <a:gd name="connsiteX0" fmla="*/ 285670 w 789287"/>
                  <a:gd name="connsiteY0" fmla="*/ 328943 h 935789"/>
                  <a:gd name="connsiteX1" fmla="*/ 447650 w 789287"/>
                  <a:gd name="connsiteY1" fmla="*/ 193966 h 935789"/>
                  <a:gd name="connsiteX2" fmla="*/ 705368 w 789287"/>
                  <a:gd name="connsiteY2" fmla="*/ 0 h 935789"/>
                  <a:gd name="connsiteX3" fmla="*/ 682655 w 789287"/>
                  <a:gd name="connsiteY3" fmla="*/ 15775 h 935789"/>
                  <a:gd name="connsiteX4" fmla="*/ 716598 w 789287"/>
                  <a:gd name="connsiteY4" fmla="*/ 203926 h 935789"/>
                  <a:gd name="connsiteX5" fmla="*/ 733567 w 789287"/>
                  <a:gd name="connsiteY5" fmla="*/ 307191 h 935789"/>
                  <a:gd name="connsiteX6" fmla="*/ 784941 w 789287"/>
                  <a:gd name="connsiteY6" fmla="*/ 788832 h 935789"/>
                  <a:gd name="connsiteX7" fmla="*/ 725650 w 789287"/>
                  <a:gd name="connsiteY7" fmla="*/ 832577 h 935789"/>
                  <a:gd name="connsiteX8" fmla="*/ 268451 w 789287"/>
                  <a:gd name="connsiteY8" fmla="*/ 848906 h 935789"/>
                  <a:gd name="connsiteX9" fmla="*/ 0 w 789287"/>
                  <a:gd name="connsiteY9" fmla="*/ 935789 h 935789"/>
                  <a:gd name="connsiteX10" fmla="*/ 285670 w 789287"/>
                  <a:gd name="connsiteY10" fmla="*/ 328943 h 935789"/>
                  <a:gd name="connsiteX0" fmla="*/ 285670 w 789287"/>
                  <a:gd name="connsiteY0" fmla="*/ 328943 h 935789"/>
                  <a:gd name="connsiteX1" fmla="*/ 447650 w 789287"/>
                  <a:gd name="connsiteY1" fmla="*/ 193966 h 935789"/>
                  <a:gd name="connsiteX2" fmla="*/ 705368 w 789287"/>
                  <a:gd name="connsiteY2" fmla="*/ 0 h 935789"/>
                  <a:gd name="connsiteX3" fmla="*/ 682655 w 789287"/>
                  <a:gd name="connsiteY3" fmla="*/ 15775 h 935789"/>
                  <a:gd name="connsiteX4" fmla="*/ 708055 w 789287"/>
                  <a:gd name="connsiteY4" fmla="*/ 73298 h 935789"/>
                  <a:gd name="connsiteX5" fmla="*/ 716598 w 789287"/>
                  <a:gd name="connsiteY5" fmla="*/ 203926 h 935789"/>
                  <a:gd name="connsiteX6" fmla="*/ 733567 w 789287"/>
                  <a:gd name="connsiteY6" fmla="*/ 307191 h 935789"/>
                  <a:gd name="connsiteX7" fmla="*/ 784941 w 789287"/>
                  <a:gd name="connsiteY7" fmla="*/ 788832 h 935789"/>
                  <a:gd name="connsiteX8" fmla="*/ 725650 w 789287"/>
                  <a:gd name="connsiteY8" fmla="*/ 832577 h 935789"/>
                  <a:gd name="connsiteX9" fmla="*/ 268451 w 789287"/>
                  <a:gd name="connsiteY9" fmla="*/ 848906 h 935789"/>
                  <a:gd name="connsiteX10" fmla="*/ 0 w 789287"/>
                  <a:gd name="connsiteY10" fmla="*/ 935789 h 935789"/>
                  <a:gd name="connsiteX11" fmla="*/ 285670 w 789287"/>
                  <a:gd name="connsiteY11" fmla="*/ 328943 h 935789"/>
                  <a:gd name="connsiteX0" fmla="*/ 285670 w 789287"/>
                  <a:gd name="connsiteY0" fmla="*/ 328943 h 935789"/>
                  <a:gd name="connsiteX1" fmla="*/ 437578 w 789287"/>
                  <a:gd name="connsiteY1" fmla="*/ 165091 h 935789"/>
                  <a:gd name="connsiteX2" fmla="*/ 705368 w 789287"/>
                  <a:gd name="connsiteY2" fmla="*/ 0 h 935789"/>
                  <a:gd name="connsiteX3" fmla="*/ 682655 w 789287"/>
                  <a:gd name="connsiteY3" fmla="*/ 15775 h 935789"/>
                  <a:gd name="connsiteX4" fmla="*/ 708055 w 789287"/>
                  <a:gd name="connsiteY4" fmla="*/ 73298 h 935789"/>
                  <a:gd name="connsiteX5" fmla="*/ 716598 w 789287"/>
                  <a:gd name="connsiteY5" fmla="*/ 203926 h 935789"/>
                  <a:gd name="connsiteX6" fmla="*/ 733567 w 789287"/>
                  <a:gd name="connsiteY6" fmla="*/ 307191 h 935789"/>
                  <a:gd name="connsiteX7" fmla="*/ 784941 w 789287"/>
                  <a:gd name="connsiteY7" fmla="*/ 788832 h 935789"/>
                  <a:gd name="connsiteX8" fmla="*/ 725650 w 789287"/>
                  <a:gd name="connsiteY8" fmla="*/ 832577 h 935789"/>
                  <a:gd name="connsiteX9" fmla="*/ 268451 w 789287"/>
                  <a:gd name="connsiteY9" fmla="*/ 848906 h 935789"/>
                  <a:gd name="connsiteX10" fmla="*/ 0 w 789287"/>
                  <a:gd name="connsiteY10" fmla="*/ 935789 h 935789"/>
                  <a:gd name="connsiteX11" fmla="*/ 285670 w 789287"/>
                  <a:gd name="connsiteY11" fmla="*/ 328943 h 935789"/>
                  <a:gd name="connsiteX0" fmla="*/ 285670 w 789287"/>
                  <a:gd name="connsiteY0" fmla="*/ 328943 h 935789"/>
                  <a:gd name="connsiteX1" fmla="*/ 437578 w 789287"/>
                  <a:gd name="connsiteY1" fmla="*/ 165091 h 935789"/>
                  <a:gd name="connsiteX2" fmla="*/ 705368 w 789287"/>
                  <a:gd name="connsiteY2" fmla="*/ 0 h 935789"/>
                  <a:gd name="connsiteX3" fmla="*/ 682655 w 789287"/>
                  <a:gd name="connsiteY3" fmla="*/ 15775 h 935789"/>
                  <a:gd name="connsiteX4" fmla="*/ 708055 w 789287"/>
                  <a:gd name="connsiteY4" fmla="*/ 73298 h 935789"/>
                  <a:gd name="connsiteX5" fmla="*/ 716598 w 789287"/>
                  <a:gd name="connsiteY5" fmla="*/ 203926 h 935789"/>
                  <a:gd name="connsiteX6" fmla="*/ 733567 w 789287"/>
                  <a:gd name="connsiteY6" fmla="*/ 307191 h 935789"/>
                  <a:gd name="connsiteX7" fmla="*/ 784941 w 789287"/>
                  <a:gd name="connsiteY7" fmla="*/ 788832 h 935789"/>
                  <a:gd name="connsiteX8" fmla="*/ 725650 w 789287"/>
                  <a:gd name="connsiteY8" fmla="*/ 832577 h 935789"/>
                  <a:gd name="connsiteX9" fmla="*/ 268451 w 789287"/>
                  <a:gd name="connsiteY9" fmla="*/ 848906 h 935789"/>
                  <a:gd name="connsiteX10" fmla="*/ 0 w 789287"/>
                  <a:gd name="connsiteY10" fmla="*/ 935789 h 935789"/>
                  <a:gd name="connsiteX11" fmla="*/ 285670 w 789287"/>
                  <a:gd name="connsiteY11" fmla="*/ 328943 h 935789"/>
                  <a:gd name="connsiteX0" fmla="*/ 285670 w 789287"/>
                  <a:gd name="connsiteY0" fmla="*/ 370920 h 977766"/>
                  <a:gd name="connsiteX1" fmla="*/ 437578 w 789287"/>
                  <a:gd name="connsiteY1" fmla="*/ 207068 h 977766"/>
                  <a:gd name="connsiteX2" fmla="*/ 705368 w 789287"/>
                  <a:gd name="connsiteY2" fmla="*/ 41977 h 977766"/>
                  <a:gd name="connsiteX3" fmla="*/ 692726 w 789287"/>
                  <a:gd name="connsiteY3" fmla="*/ 0 h 977766"/>
                  <a:gd name="connsiteX4" fmla="*/ 708055 w 789287"/>
                  <a:gd name="connsiteY4" fmla="*/ 115275 h 977766"/>
                  <a:gd name="connsiteX5" fmla="*/ 716598 w 789287"/>
                  <a:gd name="connsiteY5" fmla="*/ 245903 h 977766"/>
                  <a:gd name="connsiteX6" fmla="*/ 733567 w 789287"/>
                  <a:gd name="connsiteY6" fmla="*/ 349168 h 977766"/>
                  <a:gd name="connsiteX7" fmla="*/ 784941 w 789287"/>
                  <a:gd name="connsiteY7" fmla="*/ 830809 h 977766"/>
                  <a:gd name="connsiteX8" fmla="*/ 725650 w 789287"/>
                  <a:gd name="connsiteY8" fmla="*/ 874554 h 977766"/>
                  <a:gd name="connsiteX9" fmla="*/ 268451 w 789287"/>
                  <a:gd name="connsiteY9" fmla="*/ 890883 h 977766"/>
                  <a:gd name="connsiteX10" fmla="*/ 0 w 789287"/>
                  <a:gd name="connsiteY10" fmla="*/ 977766 h 977766"/>
                  <a:gd name="connsiteX11" fmla="*/ 285670 w 789287"/>
                  <a:gd name="connsiteY11" fmla="*/ 370920 h 977766"/>
                  <a:gd name="connsiteX0" fmla="*/ 285670 w 814141"/>
                  <a:gd name="connsiteY0" fmla="*/ 370920 h 977766"/>
                  <a:gd name="connsiteX1" fmla="*/ 437578 w 814141"/>
                  <a:gd name="connsiteY1" fmla="*/ 207068 h 977766"/>
                  <a:gd name="connsiteX2" fmla="*/ 705368 w 814141"/>
                  <a:gd name="connsiteY2" fmla="*/ 41977 h 977766"/>
                  <a:gd name="connsiteX3" fmla="*/ 692726 w 814141"/>
                  <a:gd name="connsiteY3" fmla="*/ 0 h 977766"/>
                  <a:gd name="connsiteX4" fmla="*/ 708055 w 814141"/>
                  <a:gd name="connsiteY4" fmla="*/ 115275 h 977766"/>
                  <a:gd name="connsiteX5" fmla="*/ 716598 w 814141"/>
                  <a:gd name="connsiteY5" fmla="*/ 245903 h 977766"/>
                  <a:gd name="connsiteX6" fmla="*/ 814141 w 814141"/>
                  <a:gd name="connsiteY6" fmla="*/ 320292 h 977766"/>
                  <a:gd name="connsiteX7" fmla="*/ 784941 w 814141"/>
                  <a:gd name="connsiteY7" fmla="*/ 830809 h 977766"/>
                  <a:gd name="connsiteX8" fmla="*/ 725650 w 814141"/>
                  <a:gd name="connsiteY8" fmla="*/ 874554 h 977766"/>
                  <a:gd name="connsiteX9" fmla="*/ 268451 w 814141"/>
                  <a:gd name="connsiteY9" fmla="*/ 890883 h 977766"/>
                  <a:gd name="connsiteX10" fmla="*/ 0 w 814141"/>
                  <a:gd name="connsiteY10" fmla="*/ 977766 h 977766"/>
                  <a:gd name="connsiteX11" fmla="*/ 285670 w 814141"/>
                  <a:gd name="connsiteY11" fmla="*/ 370920 h 977766"/>
                  <a:gd name="connsiteX0" fmla="*/ 285670 w 814141"/>
                  <a:gd name="connsiteY0" fmla="*/ 370920 h 977766"/>
                  <a:gd name="connsiteX1" fmla="*/ 437578 w 814141"/>
                  <a:gd name="connsiteY1" fmla="*/ 207068 h 977766"/>
                  <a:gd name="connsiteX2" fmla="*/ 705368 w 814141"/>
                  <a:gd name="connsiteY2" fmla="*/ 41977 h 977766"/>
                  <a:gd name="connsiteX3" fmla="*/ 692726 w 814141"/>
                  <a:gd name="connsiteY3" fmla="*/ 0 h 977766"/>
                  <a:gd name="connsiteX4" fmla="*/ 708055 w 814141"/>
                  <a:gd name="connsiteY4" fmla="*/ 115275 h 977766"/>
                  <a:gd name="connsiteX5" fmla="*/ 787100 w 814141"/>
                  <a:gd name="connsiteY5" fmla="*/ 226653 h 977766"/>
                  <a:gd name="connsiteX6" fmla="*/ 814141 w 814141"/>
                  <a:gd name="connsiteY6" fmla="*/ 320292 h 977766"/>
                  <a:gd name="connsiteX7" fmla="*/ 784941 w 814141"/>
                  <a:gd name="connsiteY7" fmla="*/ 830809 h 977766"/>
                  <a:gd name="connsiteX8" fmla="*/ 725650 w 814141"/>
                  <a:gd name="connsiteY8" fmla="*/ 874554 h 977766"/>
                  <a:gd name="connsiteX9" fmla="*/ 268451 w 814141"/>
                  <a:gd name="connsiteY9" fmla="*/ 890883 h 977766"/>
                  <a:gd name="connsiteX10" fmla="*/ 0 w 814141"/>
                  <a:gd name="connsiteY10" fmla="*/ 977766 h 977766"/>
                  <a:gd name="connsiteX11" fmla="*/ 285670 w 814141"/>
                  <a:gd name="connsiteY11" fmla="*/ 370920 h 977766"/>
                  <a:gd name="connsiteX0" fmla="*/ 285670 w 814141"/>
                  <a:gd name="connsiteY0" fmla="*/ 370920 h 977766"/>
                  <a:gd name="connsiteX1" fmla="*/ 437578 w 814141"/>
                  <a:gd name="connsiteY1" fmla="*/ 207068 h 977766"/>
                  <a:gd name="connsiteX2" fmla="*/ 705368 w 814141"/>
                  <a:gd name="connsiteY2" fmla="*/ 41977 h 977766"/>
                  <a:gd name="connsiteX3" fmla="*/ 692726 w 814141"/>
                  <a:gd name="connsiteY3" fmla="*/ 0 h 977766"/>
                  <a:gd name="connsiteX4" fmla="*/ 778558 w 814141"/>
                  <a:gd name="connsiteY4" fmla="*/ 105650 h 977766"/>
                  <a:gd name="connsiteX5" fmla="*/ 787100 w 814141"/>
                  <a:gd name="connsiteY5" fmla="*/ 226653 h 977766"/>
                  <a:gd name="connsiteX6" fmla="*/ 814141 w 814141"/>
                  <a:gd name="connsiteY6" fmla="*/ 320292 h 977766"/>
                  <a:gd name="connsiteX7" fmla="*/ 784941 w 814141"/>
                  <a:gd name="connsiteY7" fmla="*/ 830809 h 977766"/>
                  <a:gd name="connsiteX8" fmla="*/ 725650 w 814141"/>
                  <a:gd name="connsiteY8" fmla="*/ 874554 h 977766"/>
                  <a:gd name="connsiteX9" fmla="*/ 268451 w 814141"/>
                  <a:gd name="connsiteY9" fmla="*/ 890883 h 977766"/>
                  <a:gd name="connsiteX10" fmla="*/ 0 w 814141"/>
                  <a:gd name="connsiteY10" fmla="*/ 977766 h 977766"/>
                  <a:gd name="connsiteX11" fmla="*/ 285670 w 814141"/>
                  <a:gd name="connsiteY11" fmla="*/ 370920 h 977766"/>
                  <a:gd name="connsiteX0" fmla="*/ 285670 w 856326"/>
                  <a:gd name="connsiteY0" fmla="*/ 370920 h 977766"/>
                  <a:gd name="connsiteX1" fmla="*/ 437578 w 856326"/>
                  <a:gd name="connsiteY1" fmla="*/ 207068 h 977766"/>
                  <a:gd name="connsiteX2" fmla="*/ 705368 w 856326"/>
                  <a:gd name="connsiteY2" fmla="*/ 41977 h 977766"/>
                  <a:gd name="connsiteX3" fmla="*/ 692726 w 856326"/>
                  <a:gd name="connsiteY3" fmla="*/ 0 h 977766"/>
                  <a:gd name="connsiteX4" fmla="*/ 778558 w 856326"/>
                  <a:gd name="connsiteY4" fmla="*/ 105650 h 977766"/>
                  <a:gd name="connsiteX5" fmla="*/ 787100 w 856326"/>
                  <a:gd name="connsiteY5" fmla="*/ 226653 h 977766"/>
                  <a:gd name="connsiteX6" fmla="*/ 814141 w 856326"/>
                  <a:gd name="connsiteY6" fmla="*/ 320292 h 977766"/>
                  <a:gd name="connsiteX7" fmla="*/ 855984 w 856326"/>
                  <a:gd name="connsiteY7" fmla="*/ 600921 h 977766"/>
                  <a:gd name="connsiteX8" fmla="*/ 784941 w 856326"/>
                  <a:gd name="connsiteY8" fmla="*/ 830809 h 977766"/>
                  <a:gd name="connsiteX9" fmla="*/ 725650 w 856326"/>
                  <a:gd name="connsiteY9" fmla="*/ 874554 h 977766"/>
                  <a:gd name="connsiteX10" fmla="*/ 268451 w 856326"/>
                  <a:gd name="connsiteY10" fmla="*/ 890883 h 977766"/>
                  <a:gd name="connsiteX11" fmla="*/ 0 w 856326"/>
                  <a:gd name="connsiteY11" fmla="*/ 977766 h 977766"/>
                  <a:gd name="connsiteX12" fmla="*/ 285670 w 856326"/>
                  <a:gd name="connsiteY12" fmla="*/ 370920 h 977766"/>
                  <a:gd name="connsiteX0" fmla="*/ 285670 w 856326"/>
                  <a:gd name="connsiteY0" fmla="*/ 370920 h 977766"/>
                  <a:gd name="connsiteX1" fmla="*/ 437578 w 856326"/>
                  <a:gd name="connsiteY1" fmla="*/ 207068 h 977766"/>
                  <a:gd name="connsiteX2" fmla="*/ 705368 w 856326"/>
                  <a:gd name="connsiteY2" fmla="*/ 41977 h 977766"/>
                  <a:gd name="connsiteX3" fmla="*/ 692726 w 856326"/>
                  <a:gd name="connsiteY3" fmla="*/ 0 h 977766"/>
                  <a:gd name="connsiteX4" fmla="*/ 778558 w 856326"/>
                  <a:gd name="connsiteY4" fmla="*/ 105650 h 977766"/>
                  <a:gd name="connsiteX5" fmla="*/ 736741 w 856326"/>
                  <a:gd name="connsiteY5" fmla="*/ 274779 h 977766"/>
                  <a:gd name="connsiteX6" fmla="*/ 814141 w 856326"/>
                  <a:gd name="connsiteY6" fmla="*/ 320292 h 977766"/>
                  <a:gd name="connsiteX7" fmla="*/ 855984 w 856326"/>
                  <a:gd name="connsiteY7" fmla="*/ 600921 h 977766"/>
                  <a:gd name="connsiteX8" fmla="*/ 784941 w 856326"/>
                  <a:gd name="connsiteY8" fmla="*/ 830809 h 977766"/>
                  <a:gd name="connsiteX9" fmla="*/ 725650 w 856326"/>
                  <a:gd name="connsiteY9" fmla="*/ 874554 h 977766"/>
                  <a:gd name="connsiteX10" fmla="*/ 268451 w 856326"/>
                  <a:gd name="connsiteY10" fmla="*/ 890883 h 977766"/>
                  <a:gd name="connsiteX11" fmla="*/ 0 w 856326"/>
                  <a:gd name="connsiteY11" fmla="*/ 977766 h 977766"/>
                  <a:gd name="connsiteX12" fmla="*/ 285670 w 856326"/>
                  <a:gd name="connsiteY12" fmla="*/ 370920 h 977766"/>
                  <a:gd name="connsiteX0" fmla="*/ 285670 w 856543"/>
                  <a:gd name="connsiteY0" fmla="*/ 370920 h 977766"/>
                  <a:gd name="connsiteX1" fmla="*/ 437578 w 856543"/>
                  <a:gd name="connsiteY1" fmla="*/ 207068 h 977766"/>
                  <a:gd name="connsiteX2" fmla="*/ 705368 w 856543"/>
                  <a:gd name="connsiteY2" fmla="*/ 41977 h 977766"/>
                  <a:gd name="connsiteX3" fmla="*/ 692726 w 856543"/>
                  <a:gd name="connsiteY3" fmla="*/ 0 h 977766"/>
                  <a:gd name="connsiteX4" fmla="*/ 778558 w 856543"/>
                  <a:gd name="connsiteY4" fmla="*/ 105650 h 977766"/>
                  <a:gd name="connsiteX5" fmla="*/ 736741 w 856543"/>
                  <a:gd name="connsiteY5" fmla="*/ 274779 h 977766"/>
                  <a:gd name="connsiteX6" fmla="*/ 834284 w 856543"/>
                  <a:gd name="connsiteY6" fmla="*/ 320292 h 977766"/>
                  <a:gd name="connsiteX7" fmla="*/ 855984 w 856543"/>
                  <a:gd name="connsiteY7" fmla="*/ 600921 h 977766"/>
                  <a:gd name="connsiteX8" fmla="*/ 784941 w 856543"/>
                  <a:gd name="connsiteY8" fmla="*/ 830809 h 977766"/>
                  <a:gd name="connsiteX9" fmla="*/ 725650 w 856543"/>
                  <a:gd name="connsiteY9" fmla="*/ 874554 h 977766"/>
                  <a:gd name="connsiteX10" fmla="*/ 268451 w 856543"/>
                  <a:gd name="connsiteY10" fmla="*/ 890883 h 977766"/>
                  <a:gd name="connsiteX11" fmla="*/ 0 w 856543"/>
                  <a:gd name="connsiteY11" fmla="*/ 977766 h 977766"/>
                  <a:gd name="connsiteX12" fmla="*/ 285670 w 856543"/>
                  <a:gd name="connsiteY12" fmla="*/ 370920 h 977766"/>
                  <a:gd name="connsiteX0" fmla="*/ 285670 w 856543"/>
                  <a:gd name="connsiteY0" fmla="*/ 370920 h 977766"/>
                  <a:gd name="connsiteX1" fmla="*/ 437578 w 856543"/>
                  <a:gd name="connsiteY1" fmla="*/ 207068 h 977766"/>
                  <a:gd name="connsiteX2" fmla="*/ 705368 w 856543"/>
                  <a:gd name="connsiteY2" fmla="*/ 41977 h 977766"/>
                  <a:gd name="connsiteX3" fmla="*/ 692726 w 856543"/>
                  <a:gd name="connsiteY3" fmla="*/ 0 h 977766"/>
                  <a:gd name="connsiteX4" fmla="*/ 778558 w 856543"/>
                  <a:gd name="connsiteY4" fmla="*/ 105650 h 977766"/>
                  <a:gd name="connsiteX5" fmla="*/ 736741 w 856543"/>
                  <a:gd name="connsiteY5" fmla="*/ 274779 h 977766"/>
                  <a:gd name="connsiteX6" fmla="*/ 834284 w 856543"/>
                  <a:gd name="connsiteY6" fmla="*/ 320292 h 977766"/>
                  <a:gd name="connsiteX7" fmla="*/ 855984 w 856543"/>
                  <a:gd name="connsiteY7" fmla="*/ 600921 h 977766"/>
                  <a:gd name="connsiteX8" fmla="*/ 784941 w 856543"/>
                  <a:gd name="connsiteY8" fmla="*/ 830809 h 977766"/>
                  <a:gd name="connsiteX9" fmla="*/ 725650 w 856543"/>
                  <a:gd name="connsiteY9" fmla="*/ 874554 h 977766"/>
                  <a:gd name="connsiteX10" fmla="*/ 268451 w 856543"/>
                  <a:gd name="connsiteY10" fmla="*/ 890883 h 977766"/>
                  <a:gd name="connsiteX11" fmla="*/ 0 w 856543"/>
                  <a:gd name="connsiteY11" fmla="*/ 977766 h 977766"/>
                  <a:gd name="connsiteX12" fmla="*/ 144853 w 856543"/>
                  <a:gd name="connsiteY12" fmla="*/ 680886 h 977766"/>
                  <a:gd name="connsiteX13" fmla="*/ 285670 w 856543"/>
                  <a:gd name="connsiteY13" fmla="*/ 370920 h 977766"/>
                  <a:gd name="connsiteX0" fmla="*/ 285670 w 856543"/>
                  <a:gd name="connsiteY0" fmla="*/ 370920 h 977766"/>
                  <a:gd name="connsiteX1" fmla="*/ 437578 w 856543"/>
                  <a:gd name="connsiteY1" fmla="*/ 207068 h 977766"/>
                  <a:gd name="connsiteX2" fmla="*/ 705368 w 856543"/>
                  <a:gd name="connsiteY2" fmla="*/ 41977 h 977766"/>
                  <a:gd name="connsiteX3" fmla="*/ 692726 w 856543"/>
                  <a:gd name="connsiteY3" fmla="*/ 0 h 977766"/>
                  <a:gd name="connsiteX4" fmla="*/ 778558 w 856543"/>
                  <a:gd name="connsiteY4" fmla="*/ 105650 h 977766"/>
                  <a:gd name="connsiteX5" fmla="*/ 736741 w 856543"/>
                  <a:gd name="connsiteY5" fmla="*/ 274779 h 977766"/>
                  <a:gd name="connsiteX6" fmla="*/ 834284 w 856543"/>
                  <a:gd name="connsiteY6" fmla="*/ 320292 h 977766"/>
                  <a:gd name="connsiteX7" fmla="*/ 855984 w 856543"/>
                  <a:gd name="connsiteY7" fmla="*/ 600921 h 977766"/>
                  <a:gd name="connsiteX8" fmla="*/ 784941 w 856543"/>
                  <a:gd name="connsiteY8" fmla="*/ 830809 h 977766"/>
                  <a:gd name="connsiteX9" fmla="*/ 725650 w 856543"/>
                  <a:gd name="connsiteY9" fmla="*/ 874554 h 977766"/>
                  <a:gd name="connsiteX10" fmla="*/ 268451 w 856543"/>
                  <a:gd name="connsiteY10" fmla="*/ 890883 h 977766"/>
                  <a:gd name="connsiteX11" fmla="*/ 0 w 856543"/>
                  <a:gd name="connsiteY11" fmla="*/ 977766 h 977766"/>
                  <a:gd name="connsiteX12" fmla="*/ 144853 w 856543"/>
                  <a:gd name="connsiteY12" fmla="*/ 680886 h 977766"/>
                  <a:gd name="connsiteX13" fmla="*/ 285670 w 856543"/>
                  <a:gd name="connsiteY13" fmla="*/ 370920 h 9777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856543" h="977766">
                    <a:moveTo>
                      <a:pt x="285670" y="370920"/>
                    </a:moveTo>
                    <a:cubicBezTo>
                      <a:pt x="358914" y="348387"/>
                      <a:pt x="364334" y="229601"/>
                      <a:pt x="437578" y="207068"/>
                    </a:cubicBezTo>
                    <a:cubicBezTo>
                      <a:pt x="501746" y="194234"/>
                      <a:pt x="641200" y="54811"/>
                      <a:pt x="705368" y="41977"/>
                    </a:cubicBezTo>
                    <a:lnTo>
                      <a:pt x="692726" y="0"/>
                    </a:lnTo>
                    <a:cubicBezTo>
                      <a:pt x="686055" y="10856"/>
                      <a:pt x="772901" y="74292"/>
                      <a:pt x="778558" y="105650"/>
                    </a:cubicBezTo>
                    <a:cubicBezTo>
                      <a:pt x="784215" y="137008"/>
                      <a:pt x="725370" y="234436"/>
                      <a:pt x="736741" y="274779"/>
                    </a:cubicBezTo>
                    <a:cubicBezTo>
                      <a:pt x="748112" y="315122"/>
                      <a:pt x="836232" y="256310"/>
                      <a:pt x="834284" y="320292"/>
                    </a:cubicBezTo>
                    <a:cubicBezTo>
                      <a:pt x="832336" y="384274"/>
                      <a:pt x="860851" y="515835"/>
                      <a:pt x="855984" y="600921"/>
                    </a:cubicBezTo>
                    <a:cubicBezTo>
                      <a:pt x="851117" y="686007"/>
                      <a:pt x="793234" y="786808"/>
                      <a:pt x="784941" y="830809"/>
                    </a:cubicBezTo>
                    <a:cubicBezTo>
                      <a:pt x="625639" y="914291"/>
                      <a:pt x="907311" y="897198"/>
                      <a:pt x="725650" y="874554"/>
                    </a:cubicBezTo>
                    <a:cubicBezTo>
                      <a:pt x="478675" y="860074"/>
                      <a:pt x="388032" y="876403"/>
                      <a:pt x="268451" y="890883"/>
                    </a:cubicBezTo>
                    <a:lnTo>
                      <a:pt x="0" y="977766"/>
                    </a:lnTo>
                    <a:cubicBezTo>
                      <a:pt x="45437" y="878806"/>
                      <a:pt x="99416" y="779846"/>
                      <a:pt x="144853" y="680886"/>
                    </a:cubicBezTo>
                    <a:cubicBezTo>
                      <a:pt x="183250" y="602057"/>
                      <a:pt x="238731" y="474242"/>
                      <a:pt x="285670" y="370920"/>
                    </a:cubicBezTo>
                    <a:close/>
                  </a:path>
                </a:pathLst>
              </a:custGeom>
              <a:gradFill>
                <a:gsLst>
                  <a:gs pos="97000">
                    <a:srgbClr val="F26327"/>
                  </a:gs>
                  <a:gs pos="0">
                    <a:srgbClr val="9B3895"/>
                  </a:gs>
                  <a:gs pos="29000">
                    <a:srgbClr val="E33193"/>
                  </a:gs>
                  <a:gs pos="41000">
                    <a:srgbClr val="EE3554"/>
                  </a:gs>
                  <a:gs pos="50000">
                    <a:srgbClr val="EF413C"/>
                  </a:gs>
                  <a:gs pos="62000">
                    <a:srgbClr val="EF382F"/>
                  </a:gs>
                  <a:gs pos="83000">
                    <a:srgbClr val="F14E29"/>
                  </a:gs>
                </a:gsLst>
                <a:lin ang="19200000" scaled="0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HK" dirty="0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3D32D0F6-286F-493D-80B6-8BAC3010CD93}"/>
                  </a:ext>
                </a:extLst>
              </p:cNvPr>
              <p:cNvSpPr/>
              <p:nvPr userDrawn="1"/>
            </p:nvSpPr>
            <p:spPr>
              <a:xfrm>
                <a:off x="6787440" y="1825009"/>
                <a:ext cx="709181" cy="895148"/>
              </a:xfrm>
              <a:custGeom>
                <a:avLst/>
                <a:gdLst>
                  <a:gd name="connsiteX0" fmla="*/ 32657 w 1053193"/>
                  <a:gd name="connsiteY0" fmla="*/ 0 h 1314450"/>
                  <a:gd name="connsiteX1" fmla="*/ 0 w 1053193"/>
                  <a:gd name="connsiteY1" fmla="*/ 391886 h 1314450"/>
                  <a:gd name="connsiteX2" fmla="*/ 0 w 1053193"/>
                  <a:gd name="connsiteY2" fmla="*/ 726622 h 1314450"/>
                  <a:gd name="connsiteX3" fmla="*/ 57150 w 1053193"/>
                  <a:gd name="connsiteY3" fmla="*/ 1012372 h 1314450"/>
                  <a:gd name="connsiteX4" fmla="*/ 81643 w 1053193"/>
                  <a:gd name="connsiteY4" fmla="*/ 1314450 h 1314450"/>
                  <a:gd name="connsiteX5" fmla="*/ 538843 w 1053193"/>
                  <a:gd name="connsiteY5" fmla="*/ 1314450 h 1314450"/>
                  <a:gd name="connsiteX6" fmla="*/ 759279 w 1053193"/>
                  <a:gd name="connsiteY6" fmla="*/ 1257300 h 1314450"/>
                  <a:gd name="connsiteX7" fmla="*/ 1020536 w 1053193"/>
                  <a:gd name="connsiteY7" fmla="*/ 1118507 h 1314450"/>
                  <a:gd name="connsiteX8" fmla="*/ 1053193 w 1053193"/>
                  <a:gd name="connsiteY8" fmla="*/ 1110343 h 1314450"/>
                  <a:gd name="connsiteX9" fmla="*/ 930729 w 1053193"/>
                  <a:gd name="connsiteY9" fmla="*/ 857250 h 1314450"/>
                  <a:gd name="connsiteX10" fmla="*/ 685800 w 1053193"/>
                  <a:gd name="connsiteY10" fmla="*/ 391886 h 1314450"/>
                  <a:gd name="connsiteX11" fmla="*/ 440872 w 1053193"/>
                  <a:gd name="connsiteY11" fmla="*/ 195943 h 1314450"/>
                  <a:gd name="connsiteX12" fmla="*/ 32657 w 1053193"/>
                  <a:gd name="connsiteY12" fmla="*/ 0 h 1314450"/>
                  <a:gd name="connsiteX0" fmla="*/ 32657 w 1053193"/>
                  <a:gd name="connsiteY0" fmla="*/ 0 h 1314450"/>
                  <a:gd name="connsiteX1" fmla="*/ 0 w 1053193"/>
                  <a:gd name="connsiteY1" fmla="*/ 391886 h 1314450"/>
                  <a:gd name="connsiteX2" fmla="*/ 0 w 1053193"/>
                  <a:gd name="connsiteY2" fmla="*/ 726622 h 1314450"/>
                  <a:gd name="connsiteX3" fmla="*/ 57150 w 1053193"/>
                  <a:gd name="connsiteY3" fmla="*/ 1012372 h 1314450"/>
                  <a:gd name="connsiteX4" fmla="*/ 81643 w 1053193"/>
                  <a:gd name="connsiteY4" fmla="*/ 1314450 h 1314450"/>
                  <a:gd name="connsiteX5" fmla="*/ 538843 w 1053193"/>
                  <a:gd name="connsiteY5" fmla="*/ 1314450 h 1314450"/>
                  <a:gd name="connsiteX6" fmla="*/ 759279 w 1053193"/>
                  <a:gd name="connsiteY6" fmla="*/ 1257300 h 1314450"/>
                  <a:gd name="connsiteX7" fmla="*/ 864359 w 1053193"/>
                  <a:gd name="connsiteY7" fmla="*/ 1226973 h 1314450"/>
                  <a:gd name="connsiteX8" fmla="*/ 1020536 w 1053193"/>
                  <a:gd name="connsiteY8" fmla="*/ 1118507 h 1314450"/>
                  <a:gd name="connsiteX9" fmla="*/ 1053193 w 1053193"/>
                  <a:gd name="connsiteY9" fmla="*/ 1110343 h 1314450"/>
                  <a:gd name="connsiteX10" fmla="*/ 930729 w 1053193"/>
                  <a:gd name="connsiteY10" fmla="*/ 857250 h 1314450"/>
                  <a:gd name="connsiteX11" fmla="*/ 685800 w 1053193"/>
                  <a:gd name="connsiteY11" fmla="*/ 391886 h 1314450"/>
                  <a:gd name="connsiteX12" fmla="*/ 440872 w 1053193"/>
                  <a:gd name="connsiteY12" fmla="*/ 195943 h 1314450"/>
                  <a:gd name="connsiteX13" fmla="*/ 32657 w 1053193"/>
                  <a:gd name="connsiteY13" fmla="*/ 0 h 1314450"/>
                  <a:gd name="connsiteX0" fmla="*/ 32657 w 1076954"/>
                  <a:gd name="connsiteY0" fmla="*/ 0 h 1314450"/>
                  <a:gd name="connsiteX1" fmla="*/ 0 w 1076954"/>
                  <a:gd name="connsiteY1" fmla="*/ 391886 h 1314450"/>
                  <a:gd name="connsiteX2" fmla="*/ 0 w 1076954"/>
                  <a:gd name="connsiteY2" fmla="*/ 726622 h 1314450"/>
                  <a:gd name="connsiteX3" fmla="*/ 57150 w 1076954"/>
                  <a:gd name="connsiteY3" fmla="*/ 1012372 h 1314450"/>
                  <a:gd name="connsiteX4" fmla="*/ 81643 w 1076954"/>
                  <a:gd name="connsiteY4" fmla="*/ 1314450 h 1314450"/>
                  <a:gd name="connsiteX5" fmla="*/ 538843 w 1076954"/>
                  <a:gd name="connsiteY5" fmla="*/ 1314450 h 1314450"/>
                  <a:gd name="connsiteX6" fmla="*/ 759279 w 1076954"/>
                  <a:gd name="connsiteY6" fmla="*/ 1257300 h 1314450"/>
                  <a:gd name="connsiteX7" fmla="*/ 864359 w 1076954"/>
                  <a:gd name="connsiteY7" fmla="*/ 1226973 h 1314450"/>
                  <a:gd name="connsiteX8" fmla="*/ 1020536 w 1076954"/>
                  <a:gd name="connsiteY8" fmla="*/ 1118507 h 1314450"/>
                  <a:gd name="connsiteX9" fmla="*/ 1076954 w 1076954"/>
                  <a:gd name="connsiteY9" fmla="*/ 1134102 h 1314450"/>
                  <a:gd name="connsiteX10" fmla="*/ 930729 w 1076954"/>
                  <a:gd name="connsiteY10" fmla="*/ 857250 h 1314450"/>
                  <a:gd name="connsiteX11" fmla="*/ 685800 w 1076954"/>
                  <a:gd name="connsiteY11" fmla="*/ 391886 h 1314450"/>
                  <a:gd name="connsiteX12" fmla="*/ 440872 w 1076954"/>
                  <a:gd name="connsiteY12" fmla="*/ 195943 h 1314450"/>
                  <a:gd name="connsiteX13" fmla="*/ 32657 w 1076954"/>
                  <a:gd name="connsiteY13" fmla="*/ 0 h 1314450"/>
                  <a:gd name="connsiteX0" fmla="*/ 32657 w 1076954"/>
                  <a:gd name="connsiteY0" fmla="*/ 0 h 1314450"/>
                  <a:gd name="connsiteX1" fmla="*/ 0 w 1076954"/>
                  <a:gd name="connsiteY1" fmla="*/ 391886 h 1314450"/>
                  <a:gd name="connsiteX2" fmla="*/ 0 w 1076954"/>
                  <a:gd name="connsiteY2" fmla="*/ 726622 h 1314450"/>
                  <a:gd name="connsiteX3" fmla="*/ 57150 w 1076954"/>
                  <a:gd name="connsiteY3" fmla="*/ 1012372 h 1314450"/>
                  <a:gd name="connsiteX4" fmla="*/ 81643 w 1076954"/>
                  <a:gd name="connsiteY4" fmla="*/ 1314450 h 1314450"/>
                  <a:gd name="connsiteX5" fmla="*/ 538843 w 1076954"/>
                  <a:gd name="connsiteY5" fmla="*/ 1314450 h 1314450"/>
                  <a:gd name="connsiteX6" fmla="*/ 759279 w 1076954"/>
                  <a:gd name="connsiteY6" fmla="*/ 1257300 h 1314450"/>
                  <a:gd name="connsiteX7" fmla="*/ 947521 w 1076954"/>
                  <a:gd name="connsiteY7" fmla="*/ 1167572 h 1314450"/>
                  <a:gd name="connsiteX8" fmla="*/ 1020536 w 1076954"/>
                  <a:gd name="connsiteY8" fmla="*/ 1118507 h 1314450"/>
                  <a:gd name="connsiteX9" fmla="*/ 1076954 w 1076954"/>
                  <a:gd name="connsiteY9" fmla="*/ 1134102 h 1314450"/>
                  <a:gd name="connsiteX10" fmla="*/ 930729 w 1076954"/>
                  <a:gd name="connsiteY10" fmla="*/ 857250 h 1314450"/>
                  <a:gd name="connsiteX11" fmla="*/ 685800 w 1076954"/>
                  <a:gd name="connsiteY11" fmla="*/ 391886 h 1314450"/>
                  <a:gd name="connsiteX12" fmla="*/ 440872 w 1076954"/>
                  <a:gd name="connsiteY12" fmla="*/ 195943 h 1314450"/>
                  <a:gd name="connsiteX13" fmla="*/ 32657 w 1076954"/>
                  <a:gd name="connsiteY13" fmla="*/ 0 h 1314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076954" h="1314450">
                    <a:moveTo>
                      <a:pt x="32657" y="0"/>
                    </a:moveTo>
                    <a:lnTo>
                      <a:pt x="0" y="391886"/>
                    </a:lnTo>
                    <a:lnTo>
                      <a:pt x="0" y="726622"/>
                    </a:lnTo>
                    <a:lnTo>
                      <a:pt x="57150" y="1012372"/>
                    </a:lnTo>
                    <a:lnTo>
                      <a:pt x="81643" y="1314450"/>
                    </a:lnTo>
                    <a:lnTo>
                      <a:pt x="538843" y="1314450"/>
                    </a:lnTo>
                    <a:lnTo>
                      <a:pt x="759279" y="1257300"/>
                    </a:lnTo>
                    <a:cubicBezTo>
                      <a:pt x="794306" y="1235311"/>
                      <a:pt x="912494" y="1189561"/>
                      <a:pt x="947521" y="1167572"/>
                    </a:cubicBezTo>
                    <a:lnTo>
                      <a:pt x="1020536" y="1118507"/>
                    </a:lnTo>
                    <a:lnTo>
                      <a:pt x="1076954" y="1134102"/>
                    </a:lnTo>
                    <a:lnTo>
                      <a:pt x="930729" y="857250"/>
                    </a:lnTo>
                    <a:lnTo>
                      <a:pt x="685800" y="391886"/>
                    </a:lnTo>
                    <a:lnTo>
                      <a:pt x="440872" y="195943"/>
                    </a:lnTo>
                    <a:lnTo>
                      <a:pt x="32657" y="0"/>
                    </a:lnTo>
                    <a:close/>
                  </a:path>
                </a:pathLst>
              </a:custGeom>
              <a:gradFill>
                <a:gsLst>
                  <a:gs pos="9000">
                    <a:srgbClr val="90B538"/>
                  </a:gs>
                  <a:gs pos="21000">
                    <a:srgbClr val="46B243"/>
                  </a:gs>
                  <a:gs pos="31000">
                    <a:srgbClr val="29B147"/>
                  </a:gs>
                  <a:gs pos="46000">
                    <a:srgbClr val="0DA983"/>
                  </a:gs>
                  <a:gs pos="67000">
                    <a:srgbClr val="089FD3"/>
                  </a:gs>
                  <a:gs pos="81000">
                    <a:srgbClr val="0890CC"/>
                  </a:gs>
                  <a:gs pos="83000">
                    <a:srgbClr val="077DC2"/>
                  </a:gs>
                </a:gsLst>
                <a:lin ang="20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HK" dirty="0"/>
              </a:p>
            </p:txBody>
          </p:sp>
          <p:sp>
            <p:nvSpPr>
              <p:cNvPr id="34" name="Flowchart: Off-page Connector 12">
                <a:extLst>
                  <a:ext uri="{FF2B5EF4-FFF2-40B4-BE49-F238E27FC236}">
                    <a16:creationId xmlns:a16="http://schemas.microsoft.com/office/drawing/2014/main" id="{3B898F01-8071-424D-B610-9BF5E68F3D2D}"/>
                  </a:ext>
                </a:extLst>
              </p:cNvPr>
              <p:cNvSpPr/>
              <p:nvPr userDrawn="1"/>
            </p:nvSpPr>
            <p:spPr>
              <a:xfrm>
                <a:off x="6340046" y="1703649"/>
                <a:ext cx="445893" cy="485759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10000 w 10000"/>
                  <a:gd name="connsiteY2" fmla="*/ 8000 h 10000"/>
                  <a:gd name="connsiteX3" fmla="*/ 5000 w 10000"/>
                  <a:gd name="connsiteY3" fmla="*/ 10000 h 10000"/>
                  <a:gd name="connsiteX4" fmla="*/ 0 w 10000"/>
                  <a:gd name="connsiteY4" fmla="*/ 8000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10000 w 10000"/>
                  <a:gd name="connsiteY2" fmla="*/ 8000 h 10000"/>
                  <a:gd name="connsiteX3" fmla="*/ 5000 w 10000"/>
                  <a:gd name="connsiteY3" fmla="*/ 10000 h 10000"/>
                  <a:gd name="connsiteX4" fmla="*/ 1970 w 10000"/>
                  <a:gd name="connsiteY4" fmla="*/ 6383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10000 w 10000"/>
                  <a:gd name="connsiteY2" fmla="*/ 8000 h 10000"/>
                  <a:gd name="connsiteX3" fmla="*/ 5000 w 10000"/>
                  <a:gd name="connsiteY3" fmla="*/ 10000 h 10000"/>
                  <a:gd name="connsiteX4" fmla="*/ 1970 w 10000"/>
                  <a:gd name="connsiteY4" fmla="*/ 6383 h 10000"/>
                  <a:gd name="connsiteX5" fmla="*/ 0 w 10000"/>
                  <a:gd name="connsiteY5" fmla="*/ 0 h 10000"/>
                  <a:gd name="connsiteX0" fmla="*/ 547 w 10547"/>
                  <a:gd name="connsiteY0" fmla="*/ 0 h 10000"/>
                  <a:gd name="connsiteX1" fmla="*/ 10547 w 10547"/>
                  <a:gd name="connsiteY1" fmla="*/ 0 h 10000"/>
                  <a:gd name="connsiteX2" fmla="*/ 10547 w 10547"/>
                  <a:gd name="connsiteY2" fmla="*/ 8000 h 10000"/>
                  <a:gd name="connsiteX3" fmla="*/ 5547 w 10547"/>
                  <a:gd name="connsiteY3" fmla="*/ 10000 h 10000"/>
                  <a:gd name="connsiteX4" fmla="*/ 2517 w 10547"/>
                  <a:gd name="connsiteY4" fmla="*/ 6383 h 10000"/>
                  <a:gd name="connsiteX5" fmla="*/ 1782 w 10547"/>
                  <a:gd name="connsiteY5" fmla="*/ 5146 h 10000"/>
                  <a:gd name="connsiteX6" fmla="*/ 547 w 10547"/>
                  <a:gd name="connsiteY6" fmla="*/ 0 h 10000"/>
                  <a:gd name="connsiteX0" fmla="*/ 547 w 10547"/>
                  <a:gd name="connsiteY0" fmla="*/ 0 h 10000"/>
                  <a:gd name="connsiteX1" fmla="*/ 10547 w 10547"/>
                  <a:gd name="connsiteY1" fmla="*/ 0 h 10000"/>
                  <a:gd name="connsiteX2" fmla="*/ 9234 w 10547"/>
                  <a:gd name="connsiteY2" fmla="*/ 7461 h 10000"/>
                  <a:gd name="connsiteX3" fmla="*/ 5547 w 10547"/>
                  <a:gd name="connsiteY3" fmla="*/ 10000 h 10000"/>
                  <a:gd name="connsiteX4" fmla="*/ 2517 w 10547"/>
                  <a:gd name="connsiteY4" fmla="*/ 6383 h 10000"/>
                  <a:gd name="connsiteX5" fmla="*/ 1782 w 10547"/>
                  <a:gd name="connsiteY5" fmla="*/ 5146 h 10000"/>
                  <a:gd name="connsiteX6" fmla="*/ 547 w 10547"/>
                  <a:gd name="connsiteY6" fmla="*/ 0 h 10000"/>
                  <a:gd name="connsiteX0" fmla="*/ 547 w 11198"/>
                  <a:gd name="connsiteY0" fmla="*/ 0 h 10000"/>
                  <a:gd name="connsiteX1" fmla="*/ 10547 w 11198"/>
                  <a:gd name="connsiteY1" fmla="*/ 0 h 10000"/>
                  <a:gd name="connsiteX2" fmla="*/ 11193 w 11198"/>
                  <a:gd name="connsiteY2" fmla="*/ 2451 h 10000"/>
                  <a:gd name="connsiteX3" fmla="*/ 9234 w 11198"/>
                  <a:gd name="connsiteY3" fmla="*/ 7461 h 10000"/>
                  <a:gd name="connsiteX4" fmla="*/ 5547 w 11198"/>
                  <a:gd name="connsiteY4" fmla="*/ 10000 h 10000"/>
                  <a:gd name="connsiteX5" fmla="*/ 2517 w 11198"/>
                  <a:gd name="connsiteY5" fmla="*/ 6383 h 10000"/>
                  <a:gd name="connsiteX6" fmla="*/ 1782 w 11198"/>
                  <a:gd name="connsiteY6" fmla="*/ 5146 h 10000"/>
                  <a:gd name="connsiteX7" fmla="*/ 547 w 11198"/>
                  <a:gd name="connsiteY7" fmla="*/ 0 h 10000"/>
                  <a:gd name="connsiteX0" fmla="*/ 547 w 11198"/>
                  <a:gd name="connsiteY0" fmla="*/ 0 h 10000"/>
                  <a:gd name="connsiteX1" fmla="*/ 10547 w 11198"/>
                  <a:gd name="connsiteY1" fmla="*/ 0 h 10000"/>
                  <a:gd name="connsiteX2" fmla="*/ 11193 w 11198"/>
                  <a:gd name="connsiteY2" fmla="*/ 2451 h 10000"/>
                  <a:gd name="connsiteX3" fmla="*/ 8796 w 11198"/>
                  <a:gd name="connsiteY3" fmla="*/ 6922 h 10000"/>
                  <a:gd name="connsiteX4" fmla="*/ 5547 w 11198"/>
                  <a:gd name="connsiteY4" fmla="*/ 10000 h 10000"/>
                  <a:gd name="connsiteX5" fmla="*/ 2517 w 11198"/>
                  <a:gd name="connsiteY5" fmla="*/ 6383 h 10000"/>
                  <a:gd name="connsiteX6" fmla="*/ 1782 w 11198"/>
                  <a:gd name="connsiteY6" fmla="*/ 5146 h 10000"/>
                  <a:gd name="connsiteX7" fmla="*/ 547 w 11198"/>
                  <a:gd name="connsiteY7" fmla="*/ 0 h 10000"/>
                  <a:gd name="connsiteX0" fmla="*/ 547 w 10765"/>
                  <a:gd name="connsiteY0" fmla="*/ 0 h 10000"/>
                  <a:gd name="connsiteX1" fmla="*/ 10547 w 10765"/>
                  <a:gd name="connsiteY1" fmla="*/ 0 h 10000"/>
                  <a:gd name="connsiteX2" fmla="*/ 10755 w 10765"/>
                  <a:gd name="connsiteY2" fmla="*/ 2451 h 10000"/>
                  <a:gd name="connsiteX3" fmla="*/ 8796 w 10765"/>
                  <a:gd name="connsiteY3" fmla="*/ 6922 h 10000"/>
                  <a:gd name="connsiteX4" fmla="*/ 5547 w 10765"/>
                  <a:gd name="connsiteY4" fmla="*/ 10000 h 10000"/>
                  <a:gd name="connsiteX5" fmla="*/ 2517 w 10765"/>
                  <a:gd name="connsiteY5" fmla="*/ 6383 h 10000"/>
                  <a:gd name="connsiteX6" fmla="*/ 1782 w 10765"/>
                  <a:gd name="connsiteY6" fmla="*/ 5146 h 10000"/>
                  <a:gd name="connsiteX7" fmla="*/ 547 w 10765"/>
                  <a:gd name="connsiteY7" fmla="*/ 0 h 10000"/>
                  <a:gd name="connsiteX0" fmla="*/ 547 w 10765"/>
                  <a:gd name="connsiteY0" fmla="*/ 0 h 10000"/>
                  <a:gd name="connsiteX1" fmla="*/ 10547 w 10765"/>
                  <a:gd name="connsiteY1" fmla="*/ 0 h 10000"/>
                  <a:gd name="connsiteX2" fmla="*/ 10755 w 10765"/>
                  <a:gd name="connsiteY2" fmla="*/ 2451 h 10000"/>
                  <a:gd name="connsiteX3" fmla="*/ 8796 w 10765"/>
                  <a:gd name="connsiteY3" fmla="*/ 6922 h 10000"/>
                  <a:gd name="connsiteX4" fmla="*/ 5547 w 10765"/>
                  <a:gd name="connsiteY4" fmla="*/ 10000 h 10000"/>
                  <a:gd name="connsiteX5" fmla="*/ 1642 w 10765"/>
                  <a:gd name="connsiteY5" fmla="*/ 7102 h 10000"/>
                  <a:gd name="connsiteX6" fmla="*/ 1782 w 10765"/>
                  <a:gd name="connsiteY6" fmla="*/ 5146 h 10000"/>
                  <a:gd name="connsiteX7" fmla="*/ 547 w 10765"/>
                  <a:gd name="connsiteY7" fmla="*/ 0 h 10000"/>
                  <a:gd name="connsiteX0" fmla="*/ 1000 w 11218"/>
                  <a:gd name="connsiteY0" fmla="*/ 0 h 10000"/>
                  <a:gd name="connsiteX1" fmla="*/ 11000 w 11218"/>
                  <a:gd name="connsiteY1" fmla="*/ 0 h 10000"/>
                  <a:gd name="connsiteX2" fmla="*/ 11208 w 11218"/>
                  <a:gd name="connsiteY2" fmla="*/ 2451 h 10000"/>
                  <a:gd name="connsiteX3" fmla="*/ 9249 w 11218"/>
                  <a:gd name="connsiteY3" fmla="*/ 6922 h 10000"/>
                  <a:gd name="connsiteX4" fmla="*/ 6000 w 11218"/>
                  <a:gd name="connsiteY4" fmla="*/ 10000 h 10000"/>
                  <a:gd name="connsiteX5" fmla="*/ 2095 w 11218"/>
                  <a:gd name="connsiteY5" fmla="*/ 7102 h 10000"/>
                  <a:gd name="connsiteX6" fmla="*/ 484 w 11218"/>
                  <a:gd name="connsiteY6" fmla="*/ 4966 h 10000"/>
                  <a:gd name="connsiteX7" fmla="*/ 1000 w 11218"/>
                  <a:gd name="connsiteY7" fmla="*/ 0 h 10000"/>
                  <a:gd name="connsiteX0" fmla="*/ 1000 w 11219"/>
                  <a:gd name="connsiteY0" fmla="*/ 0 h 10000"/>
                  <a:gd name="connsiteX1" fmla="*/ 11000 w 11219"/>
                  <a:gd name="connsiteY1" fmla="*/ 0 h 10000"/>
                  <a:gd name="connsiteX2" fmla="*/ 11208 w 11219"/>
                  <a:gd name="connsiteY2" fmla="*/ 2451 h 10000"/>
                  <a:gd name="connsiteX3" fmla="*/ 11219 w 11219"/>
                  <a:gd name="connsiteY3" fmla="*/ 6922 h 10000"/>
                  <a:gd name="connsiteX4" fmla="*/ 6000 w 11219"/>
                  <a:gd name="connsiteY4" fmla="*/ 10000 h 10000"/>
                  <a:gd name="connsiteX5" fmla="*/ 2095 w 11219"/>
                  <a:gd name="connsiteY5" fmla="*/ 7102 h 10000"/>
                  <a:gd name="connsiteX6" fmla="*/ 484 w 11219"/>
                  <a:gd name="connsiteY6" fmla="*/ 4966 h 10000"/>
                  <a:gd name="connsiteX7" fmla="*/ 1000 w 11219"/>
                  <a:gd name="connsiteY7" fmla="*/ 0 h 10000"/>
                  <a:gd name="connsiteX0" fmla="*/ 1000 w 11869"/>
                  <a:gd name="connsiteY0" fmla="*/ 0 h 10000"/>
                  <a:gd name="connsiteX1" fmla="*/ 11000 w 11869"/>
                  <a:gd name="connsiteY1" fmla="*/ 0 h 10000"/>
                  <a:gd name="connsiteX2" fmla="*/ 11865 w 11869"/>
                  <a:gd name="connsiteY2" fmla="*/ 2631 h 10000"/>
                  <a:gd name="connsiteX3" fmla="*/ 11219 w 11869"/>
                  <a:gd name="connsiteY3" fmla="*/ 6922 h 10000"/>
                  <a:gd name="connsiteX4" fmla="*/ 6000 w 11869"/>
                  <a:gd name="connsiteY4" fmla="*/ 10000 h 10000"/>
                  <a:gd name="connsiteX5" fmla="*/ 2095 w 11869"/>
                  <a:gd name="connsiteY5" fmla="*/ 7102 h 10000"/>
                  <a:gd name="connsiteX6" fmla="*/ 484 w 11869"/>
                  <a:gd name="connsiteY6" fmla="*/ 4966 h 10000"/>
                  <a:gd name="connsiteX7" fmla="*/ 1000 w 11869"/>
                  <a:gd name="connsiteY7" fmla="*/ 0 h 10000"/>
                  <a:gd name="connsiteX0" fmla="*/ 1000 w 11869"/>
                  <a:gd name="connsiteY0" fmla="*/ 0 h 10000"/>
                  <a:gd name="connsiteX1" fmla="*/ 11000 w 11869"/>
                  <a:gd name="connsiteY1" fmla="*/ 0 h 10000"/>
                  <a:gd name="connsiteX2" fmla="*/ 11865 w 11869"/>
                  <a:gd name="connsiteY2" fmla="*/ 2631 h 10000"/>
                  <a:gd name="connsiteX3" fmla="*/ 11219 w 11869"/>
                  <a:gd name="connsiteY3" fmla="*/ 6922 h 10000"/>
                  <a:gd name="connsiteX4" fmla="*/ 6000 w 11869"/>
                  <a:gd name="connsiteY4" fmla="*/ 10000 h 10000"/>
                  <a:gd name="connsiteX5" fmla="*/ 2095 w 11869"/>
                  <a:gd name="connsiteY5" fmla="*/ 7102 h 10000"/>
                  <a:gd name="connsiteX6" fmla="*/ 484 w 11869"/>
                  <a:gd name="connsiteY6" fmla="*/ 4966 h 10000"/>
                  <a:gd name="connsiteX7" fmla="*/ 1000 w 11869"/>
                  <a:gd name="connsiteY7" fmla="*/ 0 h 10000"/>
                  <a:gd name="connsiteX0" fmla="*/ 1000 w 11869"/>
                  <a:gd name="connsiteY0" fmla="*/ 0 h 10000"/>
                  <a:gd name="connsiteX1" fmla="*/ 11000 w 11869"/>
                  <a:gd name="connsiteY1" fmla="*/ 0 h 10000"/>
                  <a:gd name="connsiteX2" fmla="*/ 11865 w 11869"/>
                  <a:gd name="connsiteY2" fmla="*/ 2631 h 10000"/>
                  <a:gd name="connsiteX3" fmla="*/ 11219 w 11869"/>
                  <a:gd name="connsiteY3" fmla="*/ 6922 h 10000"/>
                  <a:gd name="connsiteX4" fmla="*/ 6000 w 11869"/>
                  <a:gd name="connsiteY4" fmla="*/ 10000 h 10000"/>
                  <a:gd name="connsiteX5" fmla="*/ 3310 w 11869"/>
                  <a:gd name="connsiteY5" fmla="*/ 9202 h 10000"/>
                  <a:gd name="connsiteX6" fmla="*/ 2095 w 11869"/>
                  <a:gd name="connsiteY6" fmla="*/ 7102 h 10000"/>
                  <a:gd name="connsiteX7" fmla="*/ 484 w 11869"/>
                  <a:gd name="connsiteY7" fmla="*/ 4966 h 10000"/>
                  <a:gd name="connsiteX8" fmla="*/ 1000 w 11869"/>
                  <a:gd name="connsiteY8" fmla="*/ 0 h 10000"/>
                  <a:gd name="connsiteX0" fmla="*/ 1000 w 11869"/>
                  <a:gd name="connsiteY0" fmla="*/ 0 h 10399"/>
                  <a:gd name="connsiteX1" fmla="*/ 11000 w 11869"/>
                  <a:gd name="connsiteY1" fmla="*/ 0 h 10399"/>
                  <a:gd name="connsiteX2" fmla="*/ 11865 w 11869"/>
                  <a:gd name="connsiteY2" fmla="*/ 2631 h 10399"/>
                  <a:gd name="connsiteX3" fmla="*/ 11219 w 11869"/>
                  <a:gd name="connsiteY3" fmla="*/ 6922 h 10399"/>
                  <a:gd name="connsiteX4" fmla="*/ 6000 w 11869"/>
                  <a:gd name="connsiteY4" fmla="*/ 10399 h 10399"/>
                  <a:gd name="connsiteX5" fmla="*/ 3310 w 11869"/>
                  <a:gd name="connsiteY5" fmla="*/ 9202 h 10399"/>
                  <a:gd name="connsiteX6" fmla="*/ 2095 w 11869"/>
                  <a:gd name="connsiteY6" fmla="*/ 7102 h 10399"/>
                  <a:gd name="connsiteX7" fmla="*/ 484 w 11869"/>
                  <a:gd name="connsiteY7" fmla="*/ 4966 h 10399"/>
                  <a:gd name="connsiteX8" fmla="*/ 1000 w 11869"/>
                  <a:gd name="connsiteY8" fmla="*/ 0 h 10399"/>
                  <a:gd name="connsiteX0" fmla="*/ 1000 w 11869"/>
                  <a:gd name="connsiteY0" fmla="*/ 0 h 10399"/>
                  <a:gd name="connsiteX1" fmla="*/ 11000 w 11869"/>
                  <a:gd name="connsiteY1" fmla="*/ 0 h 10399"/>
                  <a:gd name="connsiteX2" fmla="*/ 11865 w 11869"/>
                  <a:gd name="connsiteY2" fmla="*/ 2631 h 10399"/>
                  <a:gd name="connsiteX3" fmla="*/ 10976 w 11869"/>
                  <a:gd name="connsiteY3" fmla="*/ 6523 h 10399"/>
                  <a:gd name="connsiteX4" fmla="*/ 6000 w 11869"/>
                  <a:gd name="connsiteY4" fmla="*/ 10399 h 10399"/>
                  <a:gd name="connsiteX5" fmla="*/ 3310 w 11869"/>
                  <a:gd name="connsiteY5" fmla="*/ 9202 h 10399"/>
                  <a:gd name="connsiteX6" fmla="*/ 2095 w 11869"/>
                  <a:gd name="connsiteY6" fmla="*/ 7102 h 10399"/>
                  <a:gd name="connsiteX7" fmla="*/ 484 w 11869"/>
                  <a:gd name="connsiteY7" fmla="*/ 4966 h 10399"/>
                  <a:gd name="connsiteX8" fmla="*/ 1000 w 11869"/>
                  <a:gd name="connsiteY8" fmla="*/ 0 h 10399"/>
                  <a:gd name="connsiteX0" fmla="*/ 1000 w 11869"/>
                  <a:gd name="connsiteY0" fmla="*/ 0 h 10399"/>
                  <a:gd name="connsiteX1" fmla="*/ 11000 w 11869"/>
                  <a:gd name="connsiteY1" fmla="*/ 0 h 10399"/>
                  <a:gd name="connsiteX2" fmla="*/ 11865 w 11869"/>
                  <a:gd name="connsiteY2" fmla="*/ 2631 h 10399"/>
                  <a:gd name="connsiteX3" fmla="*/ 10976 w 11869"/>
                  <a:gd name="connsiteY3" fmla="*/ 6523 h 10399"/>
                  <a:gd name="connsiteX4" fmla="*/ 6000 w 11869"/>
                  <a:gd name="connsiteY4" fmla="*/ 10399 h 10399"/>
                  <a:gd name="connsiteX5" fmla="*/ 3310 w 11869"/>
                  <a:gd name="connsiteY5" fmla="*/ 9202 h 10399"/>
                  <a:gd name="connsiteX6" fmla="*/ 2095 w 11869"/>
                  <a:gd name="connsiteY6" fmla="*/ 7102 h 10399"/>
                  <a:gd name="connsiteX7" fmla="*/ 484 w 11869"/>
                  <a:gd name="connsiteY7" fmla="*/ 4966 h 10399"/>
                  <a:gd name="connsiteX8" fmla="*/ 1000 w 11869"/>
                  <a:gd name="connsiteY8" fmla="*/ 0 h 10399"/>
                  <a:gd name="connsiteX0" fmla="*/ 1000 w 11627"/>
                  <a:gd name="connsiteY0" fmla="*/ 0 h 10399"/>
                  <a:gd name="connsiteX1" fmla="*/ 11000 w 11627"/>
                  <a:gd name="connsiteY1" fmla="*/ 0 h 10399"/>
                  <a:gd name="connsiteX2" fmla="*/ 11622 w 11627"/>
                  <a:gd name="connsiteY2" fmla="*/ 2631 h 10399"/>
                  <a:gd name="connsiteX3" fmla="*/ 10976 w 11627"/>
                  <a:gd name="connsiteY3" fmla="*/ 6523 h 10399"/>
                  <a:gd name="connsiteX4" fmla="*/ 6000 w 11627"/>
                  <a:gd name="connsiteY4" fmla="*/ 10399 h 10399"/>
                  <a:gd name="connsiteX5" fmla="*/ 3310 w 11627"/>
                  <a:gd name="connsiteY5" fmla="*/ 9202 h 10399"/>
                  <a:gd name="connsiteX6" fmla="*/ 2095 w 11627"/>
                  <a:gd name="connsiteY6" fmla="*/ 7102 h 10399"/>
                  <a:gd name="connsiteX7" fmla="*/ 484 w 11627"/>
                  <a:gd name="connsiteY7" fmla="*/ 4966 h 10399"/>
                  <a:gd name="connsiteX8" fmla="*/ 1000 w 11627"/>
                  <a:gd name="connsiteY8" fmla="*/ 0 h 10399"/>
                  <a:gd name="connsiteX0" fmla="*/ 1000 w 11627"/>
                  <a:gd name="connsiteY0" fmla="*/ 0 h 10399"/>
                  <a:gd name="connsiteX1" fmla="*/ 11000 w 11627"/>
                  <a:gd name="connsiteY1" fmla="*/ 0 h 10399"/>
                  <a:gd name="connsiteX2" fmla="*/ 11622 w 11627"/>
                  <a:gd name="connsiteY2" fmla="*/ 2631 h 10399"/>
                  <a:gd name="connsiteX3" fmla="*/ 10976 w 11627"/>
                  <a:gd name="connsiteY3" fmla="*/ 6523 h 10399"/>
                  <a:gd name="connsiteX4" fmla="*/ 8899 w 11627"/>
                  <a:gd name="connsiteY4" fmla="*/ 8005 h 10399"/>
                  <a:gd name="connsiteX5" fmla="*/ 6000 w 11627"/>
                  <a:gd name="connsiteY5" fmla="*/ 10399 h 10399"/>
                  <a:gd name="connsiteX6" fmla="*/ 3310 w 11627"/>
                  <a:gd name="connsiteY6" fmla="*/ 9202 h 10399"/>
                  <a:gd name="connsiteX7" fmla="*/ 2095 w 11627"/>
                  <a:gd name="connsiteY7" fmla="*/ 7102 h 10399"/>
                  <a:gd name="connsiteX8" fmla="*/ 484 w 11627"/>
                  <a:gd name="connsiteY8" fmla="*/ 4966 h 10399"/>
                  <a:gd name="connsiteX9" fmla="*/ 1000 w 11627"/>
                  <a:gd name="connsiteY9" fmla="*/ 0 h 10399"/>
                  <a:gd name="connsiteX0" fmla="*/ 1000 w 11627"/>
                  <a:gd name="connsiteY0" fmla="*/ 0 h 10399"/>
                  <a:gd name="connsiteX1" fmla="*/ 11000 w 11627"/>
                  <a:gd name="connsiteY1" fmla="*/ 0 h 10399"/>
                  <a:gd name="connsiteX2" fmla="*/ 11622 w 11627"/>
                  <a:gd name="connsiteY2" fmla="*/ 2631 h 10399"/>
                  <a:gd name="connsiteX3" fmla="*/ 10976 w 11627"/>
                  <a:gd name="connsiteY3" fmla="*/ 6523 h 10399"/>
                  <a:gd name="connsiteX4" fmla="*/ 8899 w 11627"/>
                  <a:gd name="connsiteY4" fmla="*/ 8005 h 10399"/>
                  <a:gd name="connsiteX5" fmla="*/ 6000 w 11627"/>
                  <a:gd name="connsiteY5" fmla="*/ 10399 h 10399"/>
                  <a:gd name="connsiteX6" fmla="*/ 3310 w 11627"/>
                  <a:gd name="connsiteY6" fmla="*/ 9202 h 10399"/>
                  <a:gd name="connsiteX7" fmla="*/ 1609 w 11627"/>
                  <a:gd name="connsiteY7" fmla="*/ 7501 h 10399"/>
                  <a:gd name="connsiteX8" fmla="*/ 484 w 11627"/>
                  <a:gd name="connsiteY8" fmla="*/ 4966 h 10399"/>
                  <a:gd name="connsiteX9" fmla="*/ 1000 w 11627"/>
                  <a:gd name="connsiteY9" fmla="*/ 0 h 10399"/>
                  <a:gd name="connsiteX0" fmla="*/ 1000 w 11627"/>
                  <a:gd name="connsiteY0" fmla="*/ 0 h 10399"/>
                  <a:gd name="connsiteX1" fmla="*/ 11000 w 11627"/>
                  <a:gd name="connsiteY1" fmla="*/ 0 h 10399"/>
                  <a:gd name="connsiteX2" fmla="*/ 11622 w 11627"/>
                  <a:gd name="connsiteY2" fmla="*/ 2631 h 10399"/>
                  <a:gd name="connsiteX3" fmla="*/ 10976 w 11627"/>
                  <a:gd name="connsiteY3" fmla="*/ 6523 h 10399"/>
                  <a:gd name="connsiteX4" fmla="*/ 9308 w 11627"/>
                  <a:gd name="connsiteY4" fmla="*/ 8509 h 10399"/>
                  <a:gd name="connsiteX5" fmla="*/ 6000 w 11627"/>
                  <a:gd name="connsiteY5" fmla="*/ 10399 h 10399"/>
                  <a:gd name="connsiteX6" fmla="*/ 3310 w 11627"/>
                  <a:gd name="connsiteY6" fmla="*/ 9202 h 10399"/>
                  <a:gd name="connsiteX7" fmla="*/ 1609 w 11627"/>
                  <a:gd name="connsiteY7" fmla="*/ 7501 h 10399"/>
                  <a:gd name="connsiteX8" fmla="*/ 484 w 11627"/>
                  <a:gd name="connsiteY8" fmla="*/ 4966 h 10399"/>
                  <a:gd name="connsiteX9" fmla="*/ 1000 w 11627"/>
                  <a:gd name="connsiteY9" fmla="*/ 0 h 103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627" h="10399">
                    <a:moveTo>
                      <a:pt x="1000" y="0"/>
                    </a:moveTo>
                    <a:lnTo>
                      <a:pt x="11000" y="0"/>
                    </a:lnTo>
                    <a:cubicBezTo>
                      <a:pt x="10923" y="937"/>
                      <a:pt x="11699" y="1694"/>
                      <a:pt x="11622" y="2631"/>
                    </a:cubicBezTo>
                    <a:cubicBezTo>
                      <a:pt x="11626" y="4121"/>
                      <a:pt x="10972" y="5033"/>
                      <a:pt x="10976" y="6523"/>
                    </a:cubicBezTo>
                    <a:cubicBezTo>
                      <a:pt x="10522" y="7419"/>
                      <a:pt x="10137" y="7863"/>
                      <a:pt x="9308" y="8509"/>
                    </a:cubicBezTo>
                    <a:cubicBezTo>
                      <a:pt x="8479" y="9155"/>
                      <a:pt x="6931" y="10200"/>
                      <a:pt x="6000" y="10399"/>
                    </a:cubicBezTo>
                    <a:cubicBezTo>
                      <a:pt x="5184" y="9933"/>
                      <a:pt x="4126" y="9668"/>
                      <a:pt x="3310" y="9202"/>
                    </a:cubicBezTo>
                    <a:lnTo>
                      <a:pt x="1609" y="7501"/>
                    </a:lnTo>
                    <a:cubicBezTo>
                      <a:pt x="799" y="6453"/>
                      <a:pt x="812" y="6030"/>
                      <a:pt x="484" y="4966"/>
                    </a:cubicBezTo>
                    <a:cubicBezTo>
                      <a:pt x="156" y="3902"/>
                      <a:pt x="-643" y="618"/>
                      <a:pt x="1000" y="0"/>
                    </a:cubicBezTo>
                    <a:close/>
                  </a:path>
                </a:pathLst>
              </a:custGeom>
              <a:gradFill>
                <a:gsLst>
                  <a:gs pos="83000">
                    <a:srgbClr val="0898D5"/>
                  </a:gs>
                  <a:gs pos="34000">
                    <a:srgbClr val="EF392F"/>
                  </a:gs>
                  <a:gs pos="38000">
                    <a:srgbClr val="F47B24"/>
                  </a:gs>
                  <a:gs pos="56000">
                    <a:srgbClr val="F3B92A"/>
                  </a:gs>
                  <a:gs pos="48000">
                    <a:srgbClr val="F99E25"/>
                  </a:gs>
                  <a:gs pos="67000">
                    <a:srgbClr val="38B245"/>
                  </a:gs>
                </a:gsLst>
                <a:lin ang="186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HK" dirty="0"/>
              </a:p>
            </p:txBody>
          </p:sp>
        </p:grp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EED00DA7-E4D0-4993-BB7C-4862D2AC0F9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14224" y="2797969"/>
              <a:ext cx="3520732" cy="2395784"/>
            </a:xfrm>
            <a:prstGeom prst="rect">
              <a:avLst/>
            </a:prstGeom>
          </p:spPr>
        </p:pic>
      </p:grpSp>
      <p:pic>
        <p:nvPicPr>
          <p:cNvPr id="3" name="Graphic 2">
            <a:extLst>
              <a:ext uri="{FF2B5EF4-FFF2-40B4-BE49-F238E27FC236}">
                <a16:creationId xmlns:a16="http://schemas.microsoft.com/office/drawing/2014/main" id="{A208FC95-6A8D-469C-A54E-993A7ACD00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rcRect b="32110"/>
          <a:stretch/>
        </p:blipFill>
        <p:spPr>
          <a:xfrm>
            <a:off x="6525339" y="3867482"/>
            <a:ext cx="2645265" cy="2990518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2331D6AE-3A25-4999-B521-B6AE79F8741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rcRect r="32348" b="32188"/>
          <a:stretch/>
        </p:blipFill>
        <p:spPr>
          <a:xfrm>
            <a:off x="10623985" y="4524702"/>
            <a:ext cx="1568016" cy="2357584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F7A91347-041F-4EB5-87D9-15DFD5F7D331}"/>
              </a:ext>
            </a:extLst>
          </p:cNvPr>
          <p:cNvPicPr>
            <a:picLocks noChangeAspect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6256" y="5281603"/>
            <a:ext cx="3803027" cy="1017342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0E79FE-A1B1-4292-AA9B-28622699C7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A0093D-555B-4C47-A3DE-31055BEE5FF4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1388541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2" r:id="rId2"/>
    <p:sldLayoutId id="2147483667" r:id="rId3"/>
    <p:sldLayoutId id="2147483676" r:id="rId4"/>
    <p:sldLayoutId id="2147483652" r:id="rId5"/>
    <p:sldLayoutId id="2147483663" r:id="rId6"/>
    <p:sldLayoutId id="2147483666" r:id="rId7"/>
    <p:sldLayoutId id="2147483675" r:id="rId8"/>
    <p:sldLayoutId id="2147483677" r:id="rId9"/>
    <p:sldLayoutId id="2147483678" r:id="rId10"/>
    <p:sldLayoutId id="2147483679" r:id="rId11"/>
    <p:sldLayoutId id="214748368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HK" sz="3600" b="0" kern="1200" dirty="0">
          <a:solidFill>
            <a:schemeClr val="tx1"/>
          </a:solidFill>
          <a:latin typeface="Arial Rounded MT Bold" panose="020F070403050403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sv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svg"/><Relationship Id="rId13" Type="http://schemas.openxmlformats.org/officeDocument/2006/relationships/image" Target="../media/image48.png"/><Relationship Id="rId18" Type="http://schemas.openxmlformats.org/officeDocument/2006/relationships/image" Target="../media/image53.svg"/><Relationship Id="rId26" Type="http://schemas.openxmlformats.org/officeDocument/2006/relationships/image" Target="../media/image61.svg"/><Relationship Id="rId3" Type="http://schemas.openxmlformats.org/officeDocument/2006/relationships/image" Target="../media/image38.png"/><Relationship Id="rId21" Type="http://schemas.openxmlformats.org/officeDocument/2006/relationships/image" Target="../media/image56.png"/><Relationship Id="rId7" Type="http://schemas.openxmlformats.org/officeDocument/2006/relationships/image" Target="../media/image42.png"/><Relationship Id="rId12" Type="http://schemas.openxmlformats.org/officeDocument/2006/relationships/image" Target="../media/image47.svg"/><Relationship Id="rId17" Type="http://schemas.openxmlformats.org/officeDocument/2006/relationships/image" Target="../media/image52.png"/><Relationship Id="rId25" Type="http://schemas.openxmlformats.org/officeDocument/2006/relationships/image" Target="../media/image60.png"/><Relationship Id="rId2" Type="http://schemas.openxmlformats.org/officeDocument/2006/relationships/image" Target="../media/image12.emf"/><Relationship Id="rId16" Type="http://schemas.openxmlformats.org/officeDocument/2006/relationships/image" Target="../media/image51.svg"/><Relationship Id="rId20" Type="http://schemas.openxmlformats.org/officeDocument/2006/relationships/image" Target="../media/image55.svg"/><Relationship Id="rId29" Type="http://schemas.openxmlformats.org/officeDocument/2006/relationships/image" Target="../media/image64.e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1.svg"/><Relationship Id="rId11" Type="http://schemas.openxmlformats.org/officeDocument/2006/relationships/image" Target="../media/image46.png"/><Relationship Id="rId24" Type="http://schemas.openxmlformats.org/officeDocument/2006/relationships/image" Target="../media/image59.svg"/><Relationship Id="rId5" Type="http://schemas.openxmlformats.org/officeDocument/2006/relationships/image" Target="../media/image40.png"/><Relationship Id="rId15" Type="http://schemas.openxmlformats.org/officeDocument/2006/relationships/image" Target="../media/image50.png"/><Relationship Id="rId23" Type="http://schemas.openxmlformats.org/officeDocument/2006/relationships/image" Target="../media/image58.png"/><Relationship Id="rId28" Type="http://schemas.openxmlformats.org/officeDocument/2006/relationships/image" Target="../media/image63.svg"/><Relationship Id="rId10" Type="http://schemas.openxmlformats.org/officeDocument/2006/relationships/image" Target="../media/image45.svg"/><Relationship Id="rId19" Type="http://schemas.openxmlformats.org/officeDocument/2006/relationships/image" Target="../media/image54.png"/><Relationship Id="rId4" Type="http://schemas.openxmlformats.org/officeDocument/2006/relationships/image" Target="../media/image39.svg"/><Relationship Id="rId9" Type="http://schemas.openxmlformats.org/officeDocument/2006/relationships/image" Target="../media/image44.png"/><Relationship Id="rId14" Type="http://schemas.openxmlformats.org/officeDocument/2006/relationships/image" Target="../media/image49.svg"/><Relationship Id="rId22" Type="http://schemas.openxmlformats.org/officeDocument/2006/relationships/image" Target="../media/image57.svg"/><Relationship Id="rId27" Type="http://schemas.openxmlformats.org/officeDocument/2006/relationships/image" Target="../media/image62.png"/><Relationship Id="rId30" Type="http://schemas.openxmlformats.org/officeDocument/2006/relationships/image" Target="../media/image65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4141B77-3BCD-4EC0-A9DC-CF366D47B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HK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E1C95A7E-3ADE-4B56-BB8A-D5D625974FB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0112" b="16855"/>
          <a:stretch/>
        </p:blipFill>
        <p:spPr>
          <a:xfrm>
            <a:off x="686079" y="1908011"/>
            <a:ext cx="4431055" cy="554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2904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87B7601F-940E-4A7A-9494-68C5B2BC5C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 anchor="t"/>
          <a:lstStyle>
            <a:lvl1pPr>
              <a:defRPr sz="2800">
                <a:latin typeface="Arial Rounded MT Bold" panose="020F0704030504030204" pitchFamily="34" charset="0"/>
              </a:defRPr>
            </a:lvl1pPr>
          </a:lstStyle>
          <a:p>
            <a:r>
              <a:rPr lang="en-US" sz="2000" dirty="0"/>
              <a:t>Please use the below high-resolution BU logos</a:t>
            </a:r>
          </a:p>
        </p:txBody>
      </p:sp>
      <p:pic>
        <p:nvPicPr>
          <p:cNvPr id="123" name="Picture 122">
            <a:extLst>
              <a:ext uri="{FF2B5EF4-FFF2-40B4-BE49-F238E27FC236}">
                <a16:creationId xmlns:a16="http://schemas.microsoft.com/office/drawing/2014/main" id="{AC37076A-6658-4427-8E64-EAFE4709CA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6016" y="4781860"/>
            <a:ext cx="5973195" cy="1425647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104197FE-9833-4D6F-8D3F-9C6CE7917CC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t="10112" b="16855"/>
          <a:stretch/>
        </p:blipFill>
        <p:spPr>
          <a:xfrm>
            <a:off x="4368064" y="2359115"/>
            <a:ext cx="3492006" cy="437203"/>
          </a:xfrm>
          <a:prstGeom prst="rect">
            <a:avLst/>
          </a:prstGeom>
        </p:spPr>
      </p:pic>
      <p:pic>
        <p:nvPicPr>
          <p:cNvPr id="23" name="Graphic 22">
            <a:extLst>
              <a:ext uri="{FF2B5EF4-FFF2-40B4-BE49-F238E27FC236}">
                <a16:creationId xmlns:a16="http://schemas.microsoft.com/office/drawing/2014/main" id="{0D5F77A6-CE8D-4D4F-A722-F9F1DC3E978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36739" y="3175218"/>
            <a:ext cx="1437197" cy="288117"/>
          </a:xfrm>
          <a:prstGeom prst="rect">
            <a:avLst/>
          </a:prstGeom>
        </p:spPr>
      </p:pic>
      <p:pic>
        <p:nvPicPr>
          <p:cNvPr id="26" name="Graphic 25">
            <a:extLst>
              <a:ext uri="{FF2B5EF4-FFF2-40B4-BE49-F238E27FC236}">
                <a16:creationId xmlns:a16="http://schemas.microsoft.com/office/drawing/2014/main" id="{88B85D66-5BD0-4F80-80A6-B367DFB0A6F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533437" y="3039271"/>
            <a:ext cx="1277975" cy="486034"/>
          </a:xfrm>
          <a:prstGeom prst="rect">
            <a:avLst/>
          </a:prstGeom>
        </p:spPr>
      </p:pic>
      <p:pic>
        <p:nvPicPr>
          <p:cNvPr id="27" name="Graphic 26">
            <a:extLst>
              <a:ext uri="{FF2B5EF4-FFF2-40B4-BE49-F238E27FC236}">
                <a16:creationId xmlns:a16="http://schemas.microsoft.com/office/drawing/2014/main" id="{8DB0A88B-CF29-4F87-80A6-36B29098F2E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987780" y="3195222"/>
            <a:ext cx="1620755" cy="223553"/>
          </a:xfrm>
          <a:prstGeom prst="rect">
            <a:avLst/>
          </a:prstGeom>
        </p:spPr>
      </p:pic>
      <p:pic>
        <p:nvPicPr>
          <p:cNvPr id="28" name="Graphic 27">
            <a:extLst>
              <a:ext uri="{FF2B5EF4-FFF2-40B4-BE49-F238E27FC236}">
                <a16:creationId xmlns:a16="http://schemas.microsoft.com/office/drawing/2014/main" id="{8C8B198E-CD93-4D5D-934C-319AF75EA60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831189" y="3124851"/>
            <a:ext cx="1277975" cy="347860"/>
          </a:xfrm>
          <a:prstGeom prst="rect">
            <a:avLst/>
          </a:prstGeom>
        </p:spPr>
      </p:pic>
      <p:pic>
        <p:nvPicPr>
          <p:cNvPr id="29" name="Graphic 28">
            <a:extLst>
              <a:ext uri="{FF2B5EF4-FFF2-40B4-BE49-F238E27FC236}">
                <a16:creationId xmlns:a16="http://schemas.microsoft.com/office/drawing/2014/main" id="{6AAFC3C7-F49E-4663-9A57-0DBBC81F252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0331818" y="3021658"/>
            <a:ext cx="1457900" cy="451053"/>
          </a:xfrm>
          <a:prstGeom prst="rect">
            <a:avLst/>
          </a:prstGeom>
        </p:spPr>
      </p:pic>
      <p:pic>
        <p:nvPicPr>
          <p:cNvPr id="30" name="Graphic 29">
            <a:extLst>
              <a:ext uri="{FF2B5EF4-FFF2-40B4-BE49-F238E27FC236}">
                <a16:creationId xmlns:a16="http://schemas.microsoft.com/office/drawing/2014/main" id="{84E79992-08A5-4455-B77E-F1890121A986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294109" y="3908035"/>
            <a:ext cx="1515257" cy="364819"/>
          </a:xfrm>
          <a:prstGeom prst="rect">
            <a:avLst/>
          </a:prstGeom>
        </p:spPr>
      </p:pic>
      <p:pic>
        <p:nvPicPr>
          <p:cNvPr id="31" name="Graphic 30">
            <a:extLst>
              <a:ext uri="{FF2B5EF4-FFF2-40B4-BE49-F238E27FC236}">
                <a16:creationId xmlns:a16="http://schemas.microsoft.com/office/drawing/2014/main" id="{75E69817-A459-4F31-A967-2D5141FFD665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1946772" y="3920354"/>
            <a:ext cx="1839789" cy="304273"/>
          </a:xfrm>
          <a:prstGeom prst="rect">
            <a:avLst/>
          </a:prstGeom>
        </p:spPr>
      </p:pic>
      <p:pic>
        <p:nvPicPr>
          <p:cNvPr id="33" name="Graphic 32">
            <a:extLst>
              <a:ext uri="{FF2B5EF4-FFF2-40B4-BE49-F238E27FC236}">
                <a16:creationId xmlns:a16="http://schemas.microsoft.com/office/drawing/2014/main" id="{1DC95231-294D-479F-8B13-207C4E1555CB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5414247" y="3934341"/>
            <a:ext cx="1515902" cy="276298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AE9C5A53-DD80-4F27-837F-59B9E78267E0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3912245" y="3133568"/>
            <a:ext cx="1376587" cy="360182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182F30BE-27BF-4CF3-8171-2E02411E2027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10404049" y="3887699"/>
            <a:ext cx="1447981" cy="375271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F16859B9-33D8-4A4A-B545-36511085B878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7129274" y="3939874"/>
            <a:ext cx="1461591" cy="265231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58189037-E91B-4903-9C9D-A26EEA7987BB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96DAC541-7B7A-43D3-8B79-37D633B846F1}">
                <asvg:svgBlip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>
            <a:off x="3943257" y="3864127"/>
            <a:ext cx="1312169" cy="47238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34F5DB1-765D-4D85-9588-979DA4A474C8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018" y="3225232"/>
            <a:ext cx="1760405" cy="21305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1F65B8E-5BE7-4B54-AE15-2CCEAD8EEC50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0729" y="3946099"/>
            <a:ext cx="1598894" cy="204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5933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686B8F-12D6-432B-973C-4BBF2B3518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HK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4347DED-52E1-4297-B9EE-AB24FBE993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38812318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B8DB16B-F939-4CA4-8284-82EEE09BA4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01360B-5573-49BD-9742-7F8CA2CF70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1861334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DB3D1C7-E24C-473C-AAA5-7FF13C1885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29BEA35-1EB6-4547-BE3E-8B2F4DD64BF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C248596-F123-4E57-A53A-2D9D9EC2324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68EFCB8-60F3-44D7-8786-73ACE76078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04F87580-65C7-4B35-AAA6-19C069B2D4DA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960940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CBA3AD-E96E-4482-8FEC-94F1B5970C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314" y="2128058"/>
            <a:ext cx="4114597" cy="1300942"/>
          </a:xfrm>
          <a:prstGeom prst="rect">
            <a:avLst/>
          </a:prstGeom>
        </p:spPr>
        <p:txBody>
          <a:bodyPr/>
          <a:lstStyle/>
          <a:p>
            <a:endParaRPr lang="en-HK" dirty="0"/>
          </a:p>
        </p:txBody>
      </p:sp>
    </p:spTree>
    <p:extLst>
      <p:ext uri="{BB962C8B-B14F-4D97-AF65-F5344CB8AC3E}">
        <p14:creationId xmlns:p14="http://schemas.microsoft.com/office/powerpoint/2010/main" val="8655894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C23F451-A19D-470F-A7E2-F2D038094A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29118791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B1F847A-D59E-44A4-8FF0-90B29CEC4F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HK" dirty="0"/>
          </a:p>
        </p:txBody>
      </p:sp>
    </p:spTree>
    <p:extLst>
      <p:ext uri="{BB962C8B-B14F-4D97-AF65-F5344CB8AC3E}">
        <p14:creationId xmlns:p14="http://schemas.microsoft.com/office/powerpoint/2010/main" val="8539769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3F2016C-C2C2-461F-8983-272AE167D1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HK" dirty="0"/>
          </a:p>
        </p:txBody>
      </p:sp>
    </p:spTree>
    <p:extLst>
      <p:ext uri="{BB962C8B-B14F-4D97-AF65-F5344CB8AC3E}">
        <p14:creationId xmlns:p14="http://schemas.microsoft.com/office/powerpoint/2010/main" val="40889937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B55BC9D-7A6A-4CFE-B38E-AE38CF99E1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25374828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E31836"/>
      </a:dk2>
      <a:lt2>
        <a:srgbClr val="E7E6E6"/>
      </a:lt2>
      <a:accent1>
        <a:srgbClr val="E31836"/>
      </a:accent1>
      <a:accent2>
        <a:srgbClr val="EF00A6"/>
      </a:accent2>
      <a:accent3>
        <a:srgbClr val="A27EC6"/>
      </a:accent3>
      <a:accent4>
        <a:srgbClr val="01C2ED"/>
      </a:accent4>
      <a:accent5>
        <a:srgbClr val="F7BC00"/>
      </a:accent5>
      <a:accent6>
        <a:srgbClr val="5F6062"/>
      </a:accent6>
      <a:hlink>
        <a:srgbClr val="E2231A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3369</TotalTime>
  <Words>7</Words>
  <Application>Microsoft Office PowerPoint</Application>
  <PresentationFormat>Widescreen</PresentationFormat>
  <Paragraphs>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VAG Rounded Std Light</vt:lpstr>
      <vt:lpstr>Arial</vt:lpstr>
      <vt:lpstr>Arial Nova</vt:lpstr>
      <vt:lpstr>Arial Rounded MT Bold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Please use the below high-resolution BU logos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Wing Wu (ASW - Assistant Corporate Communications Manager, GPR)</dc:creator>
  <cp:lastModifiedBy>Melody Chau (ASW - Assistant Corporate Communications Manager, GPR)</cp:lastModifiedBy>
  <cp:revision>194</cp:revision>
  <cp:lastPrinted>2021-12-09T04:29:14Z</cp:lastPrinted>
  <dcterms:created xsi:type="dcterms:W3CDTF">2020-10-19T08:11:13Z</dcterms:created>
  <dcterms:modified xsi:type="dcterms:W3CDTF">2022-05-13T10:26:39Z</dcterms:modified>
</cp:coreProperties>
</file>